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7"/>
  </p:notesMasterIdLst>
  <p:sldIdLst>
    <p:sldId id="370" r:id="rId2"/>
    <p:sldId id="373" r:id="rId3"/>
    <p:sldId id="344" r:id="rId4"/>
    <p:sldId id="348" r:id="rId5"/>
    <p:sldId id="350" r:id="rId6"/>
    <p:sldId id="353" r:id="rId7"/>
    <p:sldId id="356" r:id="rId8"/>
    <p:sldId id="360" r:id="rId9"/>
    <p:sldId id="361" r:id="rId10"/>
    <p:sldId id="362" r:id="rId11"/>
    <p:sldId id="364" r:id="rId12"/>
    <p:sldId id="366" r:id="rId13"/>
    <p:sldId id="374" r:id="rId14"/>
    <p:sldId id="355" r:id="rId15"/>
    <p:sldId id="368" r:id="rId1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CAA08-E94B-4FD4-9ECA-641CEE3A82B2}" v="5" dt="2019-01-14T18:49:25.877"/>
    <p1510:client id="{2A08EB20-A17B-4D18-904A-B5C4DA396094}" v="11" dt="2019-01-14T20:44:48.393"/>
    <p1510:client id="{E0B263D6-DAF0-498E-8A23-81F05A7A447A}" v="983" dt="2019-01-14T20:40:45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 autoAdjust="0"/>
    <p:restoredTop sz="94697" autoAdjust="0"/>
  </p:normalViewPr>
  <p:slideViewPr>
    <p:cSldViewPr>
      <p:cViewPr varScale="1">
        <p:scale>
          <a:sx n="108" d="100"/>
          <a:sy n="108" d="100"/>
        </p:scale>
        <p:origin x="17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Baxter" userId="080526599a41c8fa" providerId="LiveId" clId="{E0B263D6-DAF0-498E-8A23-81F05A7A447A}"/>
    <pc:docChg chg="undo custSel addSld delSld modSld">
      <pc:chgData name="Joseph Baxter" userId="080526599a41c8fa" providerId="LiveId" clId="{E0B263D6-DAF0-498E-8A23-81F05A7A447A}" dt="2019-01-14T20:40:45.024" v="2223"/>
      <pc:docMkLst>
        <pc:docMk/>
      </pc:docMkLst>
      <pc:sldChg chg="modSp">
        <pc:chgData name="Joseph Baxter" userId="080526599a41c8fa" providerId="LiveId" clId="{E0B263D6-DAF0-498E-8A23-81F05A7A447A}" dt="2019-01-14T19:53:35.998" v="514" actId="1076"/>
        <pc:sldMkLst>
          <pc:docMk/>
          <pc:sldMk cId="0" sldId="364"/>
        </pc:sldMkLst>
        <pc:spChg chg="mod">
          <ac:chgData name="Joseph Baxter" userId="080526599a41c8fa" providerId="LiveId" clId="{E0B263D6-DAF0-498E-8A23-81F05A7A447A}" dt="2019-01-14T19:53:35.998" v="514" actId="1076"/>
          <ac:spMkLst>
            <pc:docMk/>
            <pc:sldMk cId="0" sldId="364"/>
            <ac:spMk id="29" creationId="{00000000-0000-0000-0000-000000000000}"/>
          </ac:spMkLst>
        </pc:spChg>
      </pc:sldChg>
      <pc:sldChg chg="modAnim">
        <pc:chgData name="Joseph Baxter" userId="080526599a41c8fa" providerId="LiveId" clId="{E0B263D6-DAF0-498E-8A23-81F05A7A447A}" dt="2019-01-14T19:26:05.125" v="25"/>
        <pc:sldMkLst>
          <pc:docMk/>
          <pc:sldMk cId="0" sldId="366"/>
        </pc:sldMkLst>
      </pc:sldChg>
      <pc:sldChg chg="delSp modSp add del delAnim modAnim">
        <pc:chgData name="Joseph Baxter" userId="080526599a41c8fa" providerId="LiveId" clId="{E0B263D6-DAF0-498E-8A23-81F05A7A447A}" dt="2019-01-14T19:26:11.454" v="26" actId="2696"/>
        <pc:sldMkLst>
          <pc:docMk/>
          <pc:sldMk cId="1467452665" sldId="374"/>
        </pc:sldMkLst>
        <pc:spChg chg="del">
          <ac:chgData name="Joseph Baxter" userId="080526599a41c8fa" providerId="LiveId" clId="{E0B263D6-DAF0-498E-8A23-81F05A7A447A}" dt="2019-01-14T19:20:48.744" v="1" actId="478"/>
          <ac:spMkLst>
            <pc:docMk/>
            <pc:sldMk cId="1467452665" sldId="374"/>
            <ac:spMk id="29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1:17.158" v="9" actId="478"/>
          <ac:spMkLst>
            <pc:docMk/>
            <pc:sldMk cId="1467452665" sldId="374"/>
            <ac:spMk id="32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1:12.018" v="7" actId="478"/>
          <ac:spMkLst>
            <pc:docMk/>
            <pc:sldMk cId="1467452665" sldId="374"/>
            <ac:spMk id="34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1:14.268" v="8" actId="478"/>
          <ac:spMkLst>
            <pc:docMk/>
            <pc:sldMk cId="1467452665" sldId="374"/>
            <ac:spMk id="35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1:10.237" v="6" actId="478"/>
          <ac:spMkLst>
            <pc:docMk/>
            <pc:sldMk cId="1467452665" sldId="374"/>
            <ac:spMk id="37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1:07.987" v="5" actId="478"/>
          <ac:spMkLst>
            <pc:docMk/>
            <pc:sldMk cId="1467452665" sldId="374"/>
            <ac:spMk id="38" creationId="{00000000-0000-0000-0000-000000000000}"/>
          </ac:spMkLst>
        </pc:spChg>
        <pc:cxnChg chg="mod">
          <ac:chgData name="Joseph Baxter" userId="080526599a41c8fa" providerId="LiveId" clId="{E0B263D6-DAF0-498E-8A23-81F05A7A447A}" dt="2019-01-14T19:25:54.126" v="20" actId="1076"/>
          <ac:cxnSpMkLst>
            <pc:docMk/>
            <pc:sldMk cId="1467452665" sldId="374"/>
            <ac:cxnSpMk id="33" creationId="{00000000-0000-0000-0000-000000000000}"/>
          </ac:cxnSpMkLst>
        </pc:cxnChg>
        <pc:cxnChg chg="mod">
          <ac:chgData name="Joseph Baxter" userId="080526599a41c8fa" providerId="LiveId" clId="{E0B263D6-DAF0-498E-8A23-81F05A7A447A}" dt="2019-01-14T19:25:53.516" v="19" actId="1076"/>
          <ac:cxnSpMkLst>
            <pc:docMk/>
            <pc:sldMk cId="1467452665" sldId="374"/>
            <ac:cxnSpMk id="36" creationId="{00000000-0000-0000-0000-000000000000}"/>
          </ac:cxnSpMkLst>
        </pc:cxnChg>
        <pc:cxnChg chg="mod">
          <ac:chgData name="Joseph Baxter" userId="080526599a41c8fa" providerId="LiveId" clId="{E0B263D6-DAF0-498E-8A23-81F05A7A447A}" dt="2019-01-14T19:25:54.454" v="21" actId="1076"/>
          <ac:cxnSpMkLst>
            <pc:docMk/>
            <pc:sldMk cId="1467452665" sldId="374"/>
            <ac:cxnSpMk id="39" creationId="{00000000-0000-0000-0000-000000000000}"/>
          </ac:cxnSpMkLst>
        </pc:cxnChg>
        <pc:cxnChg chg="del">
          <ac:chgData name="Joseph Baxter" userId="080526599a41c8fa" providerId="LiveId" clId="{E0B263D6-DAF0-498E-8A23-81F05A7A447A}" dt="2019-01-14T19:21:02.284" v="3" actId="478"/>
          <ac:cxnSpMkLst>
            <pc:docMk/>
            <pc:sldMk cId="1467452665" sldId="374"/>
            <ac:cxnSpMk id="40" creationId="{00000000-0000-0000-0000-000000000000}"/>
          </ac:cxnSpMkLst>
        </pc:cxnChg>
        <pc:cxnChg chg="mod">
          <ac:chgData name="Joseph Baxter" userId="080526599a41c8fa" providerId="LiveId" clId="{E0B263D6-DAF0-498E-8A23-81F05A7A447A}" dt="2019-01-14T19:25:54.766" v="22" actId="14100"/>
          <ac:cxnSpMkLst>
            <pc:docMk/>
            <pc:sldMk cId="1467452665" sldId="374"/>
            <ac:cxnSpMk id="45" creationId="{00000000-0000-0000-0000-000000000000}"/>
          </ac:cxnSpMkLst>
        </pc:cxnChg>
      </pc:sldChg>
      <pc:sldChg chg="addSp delSp modSp add modAnim">
        <pc:chgData name="Joseph Baxter" userId="080526599a41c8fa" providerId="LiveId" clId="{E0B263D6-DAF0-498E-8A23-81F05A7A447A}" dt="2019-01-14T20:40:45.024" v="2223"/>
        <pc:sldMkLst>
          <pc:docMk/>
          <pc:sldMk cId="3486335748" sldId="374"/>
        </pc:sldMkLst>
        <pc:spChg chg="mod">
          <ac:chgData name="Joseph Baxter" userId="080526599a41c8fa" providerId="LiveId" clId="{E0B263D6-DAF0-498E-8A23-81F05A7A447A}" dt="2019-01-14T20:25:39.669" v="1886" actId="1036"/>
          <ac:spMkLst>
            <pc:docMk/>
            <pc:sldMk cId="3486335748" sldId="374"/>
            <ac:spMk id="11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31:52.272" v="147" actId="478"/>
          <ac:spMkLst>
            <pc:docMk/>
            <pc:sldMk cId="3486335748" sldId="374"/>
            <ac:spMk id="12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31:54.522" v="149" actId="478"/>
          <ac:spMkLst>
            <pc:docMk/>
            <pc:sldMk cId="3486335748" sldId="374"/>
            <ac:spMk id="13" creationId="{00000000-0000-0000-0000-000000000000}"/>
          </ac:spMkLst>
        </pc:spChg>
        <pc:spChg chg="del mod">
          <ac:chgData name="Joseph Baxter" userId="080526599a41c8fa" providerId="LiveId" clId="{E0B263D6-DAF0-498E-8A23-81F05A7A447A}" dt="2019-01-14T19:31:57.600" v="151" actId="478"/>
          <ac:spMkLst>
            <pc:docMk/>
            <pc:sldMk cId="3486335748" sldId="374"/>
            <ac:spMk id="14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30:37.490" v="92" actId="478"/>
          <ac:spMkLst>
            <pc:docMk/>
            <pc:sldMk cId="3486335748" sldId="374"/>
            <ac:spMk id="15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31:59.163" v="152" actId="478"/>
          <ac:spMkLst>
            <pc:docMk/>
            <pc:sldMk cId="3486335748" sldId="374"/>
            <ac:spMk id="16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30:34.737" v="91" actId="478"/>
          <ac:spMkLst>
            <pc:docMk/>
            <pc:sldMk cId="3486335748" sldId="374"/>
            <ac:spMk id="17" creationId="{00000000-0000-0000-0000-000000000000}"/>
          </ac:spMkLst>
        </pc:spChg>
        <pc:spChg chg="del mod">
          <ac:chgData name="Joseph Baxter" userId="080526599a41c8fa" providerId="LiveId" clId="{E0B263D6-DAF0-498E-8A23-81F05A7A447A}" dt="2019-01-14T19:31:55.991" v="150" actId="478"/>
          <ac:spMkLst>
            <pc:docMk/>
            <pc:sldMk cId="3486335748" sldId="374"/>
            <ac:spMk id="18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8:17.578" v="56" actId="478"/>
          <ac:spMkLst>
            <pc:docMk/>
            <pc:sldMk cId="3486335748" sldId="374"/>
            <ac:spMk id="19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32:01.913" v="153" actId="478"/>
          <ac:spMkLst>
            <pc:docMk/>
            <pc:sldMk cId="3486335748" sldId="374"/>
            <ac:spMk id="20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8:12.124" v="53" actId="478"/>
          <ac:spMkLst>
            <pc:docMk/>
            <pc:sldMk cId="3486335748" sldId="374"/>
            <ac:spMk id="23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8:03.583" v="51" actId="478"/>
          <ac:spMkLst>
            <pc:docMk/>
            <pc:sldMk cId="3486335748" sldId="374"/>
            <ac:spMk id="24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8:07.897" v="52" actId="478"/>
          <ac:spMkLst>
            <pc:docMk/>
            <pc:sldMk cId="3486335748" sldId="374"/>
            <ac:spMk id="25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8:15.905" v="55" actId="478"/>
          <ac:spMkLst>
            <pc:docMk/>
            <pc:sldMk cId="3486335748" sldId="374"/>
            <ac:spMk id="27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6:42.874" v="30" actId="478"/>
          <ac:spMkLst>
            <pc:docMk/>
            <pc:sldMk cId="3486335748" sldId="374"/>
            <ac:spMk id="29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28:14.186" v="54" actId="478"/>
          <ac:spMkLst>
            <pc:docMk/>
            <pc:sldMk cId="3486335748" sldId="374"/>
            <ac:spMk id="30" creationId="{00000000-0000-0000-0000-000000000000}"/>
          </ac:spMkLst>
        </pc:spChg>
        <pc:spChg chg="mod">
          <ac:chgData name="Joseph Baxter" userId="080526599a41c8fa" providerId="LiveId" clId="{E0B263D6-DAF0-498E-8A23-81F05A7A447A}" dt="2019-01-14T20:25:39.669" v="1886" actId="1036"/>
          <ac:spMkLst>
            <pc:docMk/>
            <pc:sldMk cId="3486335748" sldId="374"/>
            <ac:spMk id="32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35:22.235" v="196" actId="478"/>
          <ac:spMkLst>
            <pc:docMk/>
            <pc:sldMk cId="3486335748" sldId="374"/>
            <ac:spMk id="34" creationId="{00000000-0000-0000-0000-000000000000}"/>
          </ac:spMkLst>
        </pc:spChg>
        <pc:spChg chg="del">
          <ac:chgData name="Joseph Baxter" userId="080526599a41c8fa" providerId="LiveId" clId="{E0B263D6-DAF0-498E-8A23-81F05A7A447A}" dt="2019-01-14T19:35:17.735" v="194" actId="478"/>
          <ac:spMkLst>
            <pc:docMk/>
            <pc:sldMk cId="3486335748" sldId="374"/>
            <ac:spMk id="35" creationId="{00000000-0000-0000-0000-000000000000}"/>
          </ac:spMkLst>
        </pc:spChg>
        <pc:spChg chg="del mod">
          <ac:chgData name="Joseph Baxter" userId="080526599a41c8fa" providerId="LiveId" clId="{E0B263D6-DAF0-498E-8A23-81F05A7A447A}" dt="2019-01-14T19:35:19.891" v="195" actId="478"/>
          <ac:spMkLst>
            <pc:docMk/>
            <pc:sldMk cId="3486335748" sldId="374"/>
            <ac:spMk id="37" creationId="{00000000-0000-0000-0000-000000000000}"/>
          </ac:spMkLst>
        </pc:spChg>
        <pc:spChg chg="del mod">
          <ac:chgData name="Joseph Baxter" userId="080526599a41c8fa" providerId="LiveId" clId="{E0B263D6-DAF0-498E-8A23-81F05A7A447A}" dt="2019-01-14T19:35:15.188" v="193" actId="478"/>
          <ac:spMkLst>
            <pc:docMk/>
            <pc:sldMk cId="3486335748" sldId="374"/>
            <ac:spMk id="38" creationId="{00000000-0000-0000-0000-000000000000}"/>
          </ac:spMkLst>
        </pc:spChg>
        <pc:spChg chg="add mod ord">
          <ac:chgData name="Joseph Baxter" userId="080526599a41c8fa" providerId="LiveId" clId="{E0B263D6-DAF0-498E-8A23-81F05A7A447A}" dt="2019-01-14T20:25:39.669" v="1886" actId="1036"/>
          <ac:spMkLst>
            <pc:docMk/>
            <pc:sldMk cId="3486335748" sldId="374"/>
            <ac:spMk id="44" creationId="{8121E33D-8B1A-4444-AC5E-D302F60C7543}"/>
          </ac:spMkLst>
        </pc:spChg>
        <pc:spChg chg="add mod ord">
          <ac:chgData name="Joseph Baxter" userId="080526599a41c8fa" providerId="LiveId" clId="{E0B263D6-DAF0-498E-8A23-81F05A7A447A}" dt="2019-01-14T20:25:39.669" v="1886" actId="1036"/>
          <ac:spMkLst>
            <pc:docMk/>
            <pc:sldMk cId="3486335748" sldId="374"/>
            <ac:spMk id="48" creationId="{06273FB1-8A09-401F-A03D-72543B072B68}"/>
          </ac:spMkLst>
        </pc:spChg>
        <pc:spChg chg="add mod">
          <ac:chgData name="Joseph Baxter" userId="080526599a41c8fa" providerId="LiveId" clId="{E0B263D6-DAF0-498E-8A23-81F05A7A447A}" dt="2019-01-14T20:25:39.669" v="1886" actId="1036"/>
          <ac:spMkLst>
            <pc:docMk/>
            <pc:sldMk cId="3486335748" sldId="374"/>
            <ac:spMk id="60" creationId="{634336F3-4510-4AAF-A6FC-3AA46549C16A}"/>
          </ac:spMkLst>
        </pc:spChg>
        <pc:spChg chg="add mod">
          <ac:chgData name="Joseph Baxter" userId="080526599a41c8fa" providerId="LiveId" clId="{E0B263D6-DAF0-498E-8A23-81F05A7A447A}" dt="2019-01-14T19:51:06.988" v="491" actId="20577"/>
          <ac:spMkLst>
            <pc:docMk/>
            <pc:sldMk cId="3486335748" sldId="374"/>
            <ac:spMk id="67" creationId="{A17EC5D6-E92A-4FF1-A4F2-728B9A731302}"/>
          </ac:spMkLst>
        </pc:spChg>
        <pc:spChg chg="add mod">
          <ac:chgData name="Joseph Baxter" userId="080526599a41c8fa" providerId="LiveId" clId="{E0B263D6-DAF0-498E-8A23-81F05A7A447A}" dt="2019-01-14T20:25:39.669" v="1886" actId="1036"/>
          <ac:spMkLst>
            <pc:docMk/>
            <pc:sldMk cId="3486335748" sldId="374"/>
            <ac:spMk id="68" creationId="{C78A5AC4-470B-4670-B915-2C340AA555F9}"/>
          </ac:spMkLst>
        </pc:spChg>
        <pc:spChg chg="add mod">
          <ac:chgData name="Joseph Baxter" userId="080526599a41c8fa" providerId="LiveId" clId="{E0B263D6-DAF0-498E-8A23-81F05A7A447A}" dt="2019-01-14T20:25:39.669" v="1886" actId="1036"/>
          <ac:spMkLst>
            <pc:docMk/>
            <pc:sldMk cId="3486335748" sldId="374"/>
            <ac:spMk id="69" creationId="{FDE1C650-4392-44F6-9AA0-01073002D06E}"/>
          </ac:spMkLst>
        </pc:spChg>
        <pc:spChg chg="add mod">
          <ac:chgData name="Joseph Baxter" userId="080526599a41c8fa" providerId="LiveId" clId="{E0B263D6-DAF0-498E-8A23-81F05A7A447A}" dt="2019-01-14T20:25:39.669" v="1886" actId="1036"/>
          <ac:spMkLst>
            <pc:docMk/>
            <pc:sldMk cId="3486335748" sldId="374"/>
            <ac:spMk id="70" creationId="{2A80BCA0-B640-4EAD-B151-394E7C62A930}"/>
          </ac:spMkLst>
        </pc:spChg>
        <pc:spChg chg="add del">
          <ac:chgData name="Joseph Baxter" userId="080526599a41c8fa" providerId="LiveId" clId="{E0B263D6-DAF0-498E-8A23-81F05A7A447A}" dt="2019-01-14T19:53:26.580" v="512"/>
          <ac:spMkLst>
            <pc:docMk/>
            <pc:sldMk cId="3486335748" sldId="374"/>
            <ac:spMk id="72" creationId="{F7C78573-BE5C-454E-B42C-E528603FF547}"/>
          </ac:spMkLst>
        </pc:spChg>
        <pc:spChg chg="add mod ord">
          <ac:chgData name="Joseph Baxter" userId="080526599a41c8fa" providerId="LiveId" clId="{E0B263D6-DAF0-498E-8A23-81F05A7A447A}" dt="2019-01-14T20:37:01.570" v="2211" actId="1076"/>
          <ac:spMkLst>
            <pc:docMk/>
            <pc:sldMk cId="3486335748" sldId="374"/>
            <ac:spMk id="73" creationId="{74E0F225-8778-4BB3-B778-DF2602E05CD6}"/>
          </ac:spMkLst>
        </pc:spChg>
        <pc:spChg chg="add mod ord">
          <ac:chgData name="Joseph Baxter" userId="080526599a41c8fa" providerId="LiveId" clId="{E0B263D6-DAF0-498E-8A23-81F05A7A447A}" dt="2019-01-14T20:37:58.164" v="2214" actId="1076"/>
          <ac:spMkLst>
            <pc:docMk/>
            <pc:sldMk cId="3486335748" sldId="374"/>
            <ac:spMk id="74" creationId="{18303AC9-88AA-410C-BF1C-AE3DEC9BCF41}"/>
          </ac:spMkLst>
        </pc:spChg>
        <pc:spChg chg="add mod ord">
          <ac:chgData name="Joseph Baxter" userId="080526599a41c8fa" providerId="LiveId" clId="{E0B263D6-DAF0-498E-8A23-81F05A7A447A}" dt="2019-01-14T20:37:34.722" v="2213" actId="1076"/>
          <ac:spMkLst>
            <pc:docMk/>
            <pc:sldMk cId="3486335748" sldId="374"/>
            <ac:spMk id="75" creationId="{7A9A33CF-2E30-4D37-8D03-EF151853EE45}"/>
          </ac:spMkLst>
        </pc:spChg>
        <pc:spChg chg="add mod ord">
          <ac:chgData name="Joseph Baxter" userId="080526599a41c8fa" providerId="LiveId" clId="{E0B263D6-DAF0-498E-8A23-81F05A7A447A}" dt="2019-01-14T20:38:06.660" v="2215" actId="1076"/>
          <ac:spMkLst>
            <pc:docMk/>
            <pc:sldMk cId="3486335748" sldId="374"/>
            <ac:spMk id="76" creationId="{EAF7BB95-A97C-467C-AEA8-7D0F2B411B10}"/>
          </ac:spMkLst>
        </pc:spChg>
        <pc:spChg chg="add mod">
          <ac:chgData name="Joseph Baxter" userId="080526599a41c8fa" providerId="LiveId" clId="{E0B263D6-DAF0-498E-8A23-81F05A7A447A}" dt="2019-01-14T20:29:56.364" v="2114" actId="114"/>
          <ac:spMkLst>
            <pc:docMk/>
            <pc:sldMk cId="3486335748" sldId="374"/>
            <ac:spMk id="77" creationId="{66F97522-712B-41BA-9CEC-C4F240563CD7}"/>
          </ac:spMkLst>
        </pc:spChg>
        <pc:spChg chg="add mod">
          <ac:chgData name="Joseph Baxter" userId="080526599a41c8fa" providerId="LiveId" clId="{E0B263D6-DAF0-498E-8A23-81F05A7A447A}" dt="2019-01-14T20:29:51.286" v="2113" actId="114"/>
          <ac:spMkLst>
            <pc:docMk/>
            <pc:sldMk cId="3486335748" sldId="374"/>
            <ac:spMk id="78" creationId="{2B7814F8-5F38-4ABB-ABE1-ECE9FF6C4A92}"/>
          </ac:spMkLst>
        </pc:spChg>
        <pc:spChg chg="add mod">
          <ac:chgData name="Joseph Baxter" userId="080526599a41c8fa" providerId="LiveId" clId="{E0B263D6-DAF0-498E-8A23-81F05A7A447A}" dt="2019-01-14T20:29:46.378" v="2112" actId="114"/>
          <ac:spMkLst>
            <pc:docMk/>
            <pc:sldMk cId="3486335748" sldId="374"/>
            <ac:spMk id="79" creationId="{7297B535-CA4E-41D1-B52A-7F6213D0BDC9}"/>
          </ac:spMkLst>
        </pc:spChg>
        <pc:spChg chg="add mod">
          <ac:chgData name="Joseph Baxter" userId="080526599a41c8fa" providerId="LiveId" clId="{E0B263D6-DAF0-498E-8A23-81F05A7A447A}" dt="2019-01-14T20:29:37.224" v="2111" actId="114"/>
          <ac:spMkLst>
            <pc:docMk/>
            <pc:sldMk cId="3486335748" sldId="374"/>
            <ac:spMk id="80" creationId="{1D0C15BC-AC9F-4BFE-9A45-6BDBD08FED6D}"/>
          </ac:spMkLst>
        </pc:spChg>
        <pc:spChg chg="add del mod">
          <ac:chgData name="Joseph Baxter" userId="080526599a41c8fa" providerId="LiveId" clId="{E0B263D6-DAF0-498E-8A23-81F05A7A447A}" dt="2019-01-14T20:22:09.416" v="1610"/>
          <ac:spMkLst>
            <pc:docMk/>
            <pc:sldMk cId="3486335748" sldId="374"/>
            <ac:spMk id="81" creationId="{FF63CE26-6FF1-4288-8803-24580489C041}"/>
          </ac:spMkLst>
        </pc:spChg>
        <pc:spChg chg="add del">
          <ac:chgData name="Joseph Baxter" userId="080526599a41c8fa" providerId="LiveId" clId="{E0B263D6-DAF0-498E-8A23-81F05A7A447A}" dt="2019-01-14T20:21:46.031" v="1603"/>
          <ac:spMkLst>
            <pc:docMk/>
            <pc:sldMk cId="3486335748" sldId="374"/>
            <ac:spMk id="82" creationId="{5B44B75F-FC63-419C-BDCD-46B5A1CFA838}"/>
          </ac:spMkLst>
        </pc:spChg>
        <pc:spChg chg="add mod">
          <ac:chgData name="Joseph Baxter" userId="080526599a41c8fa" providerId="LiveId" clId="{E0B263D6-DAF0-498E-8A23-81F05A7A447A}" dt="2019-01-14T20:25:39.669" v="1886" actId="1036"/>
          <ac:spMkLst>
            <pc:docMk/>
            <pc:sldMk cId="3486335748" sldId="374"/>
            <ac:spMk id="83" creationId="{CD763D1E-857A-4B83-8A2E-06C9E4EBDD4A}"/>
          </ac:spMkLst>
        </pc:spChg>
        <pc:spChg chg="add mod">
          <ac:chgData name="Joseph Baxter" userId="080526599a41c8fa" providerId="LiveId" clId="{E0B263D6-DAF0-498E-8A23-81F05A7A447A}" dt="2019-01-14T20:33:09.501" v="2187" actId="1038"/>
          <ac:spMkLst>
            <pc:docMk/>
            <pc:sldMk cId="3486335748" sldId="374"/>
            <ac:spMk id="84" creationId="{3C15E519-27A1-4A02-91F5-177B763A1E45}"/>
          </ac:spMkLst>
        </pc:spChg>
        <pc:spChg chg="add mod">
          <ac:chgData name="Joseph Baxter" userId="080526599a41c8fa" providerId="LiveId" clId="{E0B263D6-DAF0-498E-8A23-81F05A7A447A}" dt="2019-01-14T20:33:05.720" v="2185" actId="1037"/>
          <ac:spMkLst>
            <pc:docMk/>
            <pc:sldMk cId="3486335748" sldId="374"/>
            <ac:spMk id="85" creationId="{4C5E2071-91A3-40F6-8AE9-AC1CE8F56B1D}"/>
          </ac:spMkLst>
        </pc:spChg>
        <pc:spChg chg="add mod">
          <ac:chgData name="Joseph Baxter" userId="080526599a41c8fa" providerId="LiveId" clId="{E0B263D6-DAF0-498E-8A23-81F05A7A447A}" dt="2019-01-14T20:32:51.672" v="2181" actId="1037"/>
          <ac:spMkLst>
            <pc:docMk/>
            <pc:sldMk cId="3486335748" sldId="374"/>
            <ac:spMk id="86" creationId="{87A93CFA-96E2-4C92-A32F-BF91A62D8764}"/>
          </ac:spMkLst>
        </pc:spChg>
        <pc:spChg chg="add del mod">
          <ac:chgData name="Joseph Baxter" userId="080526599a41c8fa" providerId="LiveId" clId="{E0B263D6-DAF0-498E-8A23-81F05A7A447A}" dt="2019-01-14T20:31:37.054" v="2160" actId="478"/>
          <ac:spMkLst>
            <pc:docMk/>
            <pc:sldMk cId="3486335748" sldId="374"/>
            <ac:spMk id="87" creationId="{4D19F8F4-2CE6-4CE1-A38B-3A5C674A9A9D}"/>
          </ac:spMkLst>
        </pc:spChg>
        <pc:spChg chg="add del">
          <ac:chgData name="Joseph Baxter" userId="080526599a41c8fa" providerId="LiveId" clId="{E0B263D6-DAF0-498E-8A23-81F05A7A447A}" dt="2019-01-14T20:31:58.104" v="2162"/>
          <ac:spMkLst>
            <pc:docMk/>
            <pc:sldMk cId="3486335748" sldId="374"/>
            <ac:spMk id="88" creationId="{7CFE03D2-5306-43FB-9D74-43FF0B8AD36E}"/>
          </ac:spMkLst>
        </pc:spChg>
        <pc:spChg chg="add mod">
          <ac:chgData name="Joseph Baxter" userId="080526599a41c8fa" providerId="LiveId" clId="{E0B263D6-DAF0-498E-8A23-81F05A7A447A}" dt="2019-01-14T20:32:37.719" v="2173" actId="1036"/>
          <ac:spMkLst>
            <pc:docMk/>
            <pc:sldMk cId="3486335748" sldId="374"/>
            <ac:spMk id="89" creationId="{14ED1D93-EA5E-4C5C-9E42-DDCA70A29CAE}"/>
          </ac:spMkLst>
        </pc:spChg>
        <pc:cxnChg chg="del">
          <ac:chgData name="Joseph Baxter" userId="080526599a41c8fa" providerId="LiveId" clId="{E0B263D6-DAF0-498E-8A23-81F05A7A447A}" dt="2019-01-14T19:31:53.631" v="148" actId="478"/>
          <ac:cxnSpMkLst>
            <pc:docMk/>
            <pc:sldMk cId="3486335748" sldId="374"/>
            <ac:cxnSpMk id="6" creationId="{00000000-0000-0000-0000-000000000000}"/>
          </ac:cxnSpMkLst>
        </pc:cxnChg>
        <pc:cxnChg chg="del">
          <ac:chgData name="Joseph Baxter" userId="080526599a41c8fa" providerId="LiveId" clId="{E0B263D6-DAF0-498E-8A23-81F05A7A447A}" dt="2019-01-14T19:30:19.212" v="89" actId="478"/>
          <ac:cxnSpMkLst>
            <pc:docMk/>
            <pc:sldMk cId="3486335748" sldId="374"/>
            <ac:cxnSpMk id="21" creationId="{00000000-0000-0000-0000-000000000000}"/>
          </ac:cxnSpMkLst>
        </pc:cxnChg>
        <pc:cxnChg chg="del">
          <ac:chgData name="Joseph Baxter" userId="080526599a41c8fa" providerId="LiveId" clId="{E0B263D6-DAF0-498E-8A23-81F05A7A447A}" dt="2019-01-14T19:30:20.782" v="90" actId="478"/>
          <ac:cxnSpMkLst>
            <pc:docMk/>
            <pc:sldMk cId="3486335748" sldId="374"/>
            <ac:cxnSpMk id="22" creationId="{00000000-0000-0000-0000-000000000000}"/>
          </ac:cxnSpMkLst>
        </pc:cxnChg>
        <pc:cxnChg chg="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31" creationId="{00000000-0000-0000-0000-000000000000}"/>
          </ac:cxnSpMkLst>
        </pc:cxnChg>
        <pc:cxnChg chg="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33" creationId="{00000000-0000-0000-0000-000000000000}"/>
          </ac:cxnSpMkLst>
        </pc:cxnChg>
        <pc:cxnChg chg="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36" creationId="{00000000-0000-0000-0000-000000000000}"/>
          </ac:cxnSpMkLst>
        </pc:cxnChg>
        <pc:cxnChg chg="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39" creationId="{00000000-0000-0000-0000-000000000000}"/>
          </ac:cxnSpMkLst>
        </pc:cxnChg>
        <pc:cxnChg chg="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40" creationId="{00000000-0000-0000-0000-000000000000}"/>
          </ac:cxnSpMkLst>
        </pc:cxnChg>
        <pc:cxnChg chg="add 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41" creationId="{F2B9601A-D507-4F57-AF25-6F230DD76378}"/>
          </ac:cxnSpMkLst>
        </pc:cxnChg>
        <pc:cxnChg chg="add 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42" creationId="{08CB2D41-C7B8-4BC6-AB7E-B2CD516B309F}"/>
          </ac:cxnSpMkLst>
        </pc:cxnChg>
        <pc:cxnChg chg="add 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43" creationId="{01F66547-DA89-4DFA-80B4-8C7106120F53}"/>
          </ac:cxnSpMkLst>
        </pc:cxnChg>
        <pc:cxnChg chg="del mod">
          <ac:chgData name="Joseph Baxter" userId="080526599a41c8fa" providerId="LiveId" clId="{E0B263D6-DAF0-498E-8A23-81F05A7A447A}" dt="2019-01-14T19:32:19.067" v="154" actId="478"/>
          <ac:cxnSpMkLst>
            <pc:docMk/>
            <pc:sldMk cId="3486335748" sldId="374"/>
            <ac:cxnSpMk id="45" creationId="{00000000-0000-0000-0000-000000000000}"/>
          </ac:cxnSpMkLst>
        </pc:cxnChg>
        <pc:cxnChg chg="add 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54" creationId="{72DB4F9D-EDC3-4E5C-A352-CC60536F6C0C}"/>
          </ac:cxnSpMkLst>
        </pc:cxnChg>
        <pc:cxnChg chg="add mod">
          <ac:chgData name="Joseph Baxter" userId="080526599a41c8fa" providerId="LiveId" clId="{E0B263D6-DAF0-498E-8A23-81F05A7A447A}" dt="2019-01-14T20:25:39.669" v="1886" actId="1036"/>
          <ac:cxnSpMkLst>
            <pc:docMk/>
            <pc:sldMk cId="3486335748" sldId="374"/>
            <ac:cxnSpMk id="63" creationId="{04E39353-2F58-4B95-8197-94A1971DA140}"/>
          </ac:cxnSpMkLst>
        </pc:cxnChg>
      </pc:sldChg>
    </pc:docChg>
  </pc:docChgLst>
  <pc:docChgLst>
    <pc:chgData name="Joseph Baxter" userId="080526599a41c8fa" providerId="LiveId" clId="{076CAA08-E94B-4FD4-9ECA-641CEE3A82B2}"/>
    <pc:docChg chg="addSld delSld modSld">
      <pc:chgData name="Joseph Baxter" userId="080526599a41c8fa" providerId="LiveId" clId="{076CAA08-E94B-4FD4-9ECA-641CEE3A82B2}" dt="2019-01-14T18:49:51.986" v="59" actId="1036"/>
      <pc:docMkLst>
        <pc:docMk/>
      </pc:docMkLst>
      <pc:sldChg chg="del">
        <pc:chgData name="Joseph Baxter" userId="080526599a41c8fa" providerId="LiveId" clId="{076CAA08-E94B-4FD4-9ECA-641CEE3A82B2}" dt="2019-01-14T18:48:53.639" v="50" actId="2696"/>
        <pc:sldMkLst>
          <pc:docMk/>
          <pc:sldMk cId="0" sldId="367"/>
        </pc:sldMkLst>
      </pc:sldChg>
      <pc:sldChg chg="modSp add">
        <pc:chgData name="Joseph Baxter" userId="080526599a41c8fa" providerId="LiveId" clId="{076CAA08-E94B-4FD4-9ECA-641CEE3A82B2}" dt="2019-01-14T18:48:50.702" v="49" actId="1035"/>
        <pc:sldMkLst>
          <pc:docMk/>
          <pc:sldMk cId="0" sldId="370"/>
        </pc:sldMkLst>
        <pc:spChg chg="mod">
          <ac:chgData name="Joseph Baxter" userId="080526599a41c8fa" providerId="LiveId" clId="{076CAA08-E94B-4FD4-9ECA-641CEE3A82B2}" dt="2019-01-14T18:48:50.702" v="49" actId="1035"/>
          <ac:spMkLst>
            <pc:docMk/>
            <pc:sldMk cId="0" sldId="370"/>
            <ac:spMk id="3" creationId="{00000000-0000-0000-0000-000000000000}"/>
          </ac:spMkLst>
        </pc:spChg>
        <pc:spChg chg="mod">
          <ac:chgData name="Joseph Baxter" userId="080526599a41c8fa" providerId="LiveId" clId="{076CAA08-E94B-4FD4-9ECA-641CEE3A82B2}" dt="2019-01-14T18:48:50.702" v="49" actId="1035"/>
          <ac:spMkLst>
            <pc:docMk/>
            <pc:sldMk cId="0" sldId="370"/>
            <ac:spMk id="4" creationId="{B9B0B33D-ABAC-423B-A616-34EAEB243074}"/>
          </ac:spMkLst>
        </pc:spChg>
      </pc:sldChg>
      <pc:sldChg chg="modSp add modAnim">
        <pc:chgData name="Joseph Baxter" userId="080526599a41c8fa" providerId="LiveId" clId="{076CAA08-E94B-4FD4-9ECA-641CEE3A82B2}" dt="2019-01-14T18:49:51.986" v="59" actId="1036"/>
        <pc:sldMkLst>
          <pc:docMk/>
          <pc:sldMk cId="3788350017" sldId="373"/>
        </pc:sldMkLst>
        <pc:spChg chg="mod">
          <ac:chgData name="Joseph Baxter" userId="080526599a41c8fa" providerId="LiveId" clId="{076CAA08-E94B-4FD4-9ECA-641CEE3A82B2}" dt="2019-01-14T18:49:51.986" v="59" actId="1036"/>
          <ac:spMkLst>
            <pc:docMk/>
            <pc:sldMk cId="3788350017" sldId="373"/>
            <ac:spMk id="4" creationId="{DE4CE896-206B-4421-A4A2-30637ECEBB49}"/>
          </ac:spMkLst>
        </pc:spChg>
        <pc:spChg chg="mod">
          <ac:chgData name="Joseph Baxter" userId="080526599a41c8fa" providerId="LiveId" clId="{076CAA08-E94B-4FD4-9ECA-641CEE3A82B2}" dt="2019-01-14T18:49:51.986" v="59" actId="1036"/>
          <ac:spMkLst>
            <pc:docMk/>
            <pc:sldMk cId="3788350017" sldId="373"/>
            <ac:spMk id="5" creationId="{A32AAF33-859C-47FC-8AAC-A7281F32493A}"/>
          </ac:spMkLst>
        </pc:spChg>
      </pc:sldChg>
    </pc:docChg>
  </pc:docChgLst>
  <pc:docChgLst>
    <pc:chgData name="Joseph Baxter" userId="080526599a41c8fa" providerId="LiveId" clId="{2A08EB20-A17B-4D18-904A-B5C4DA396094}"/>
    <pc:docChg chg="modSld">
      <pc:chgData name="Joseph Baxter" userId="080526599a41c8fa" providerId="LiveId" clId="{2A08EB20-A17B-4D18-904A-B5C4DA396094}" dt="2019-01-14T20:46:44.638" v="36" actId="14100"/>
      <pc:docMkLst>
        <pc:docMk/>
      </pc:docMkLst>
      <pc:sldChg chg="modSp modAnim">
        <pc:chgData name="Joseph Baxter" userId="080526599a41c8fa" providerId="LiveId" clId="{2A08EB20-A17B-4D18-904A-B5C4DA396094}" dt="2019-01-14T20:46:44.638" v="36" actId="14100"/>
        <pc:sldMkLst>
          <pc:docMk/>
          <pc:sldMk cId="3486335748" sldId="374"/>
        </pc:sldMkLst>
        <pc:spChg chg="mod">
          <ac:chgData name="Joseph Baxter" userId="080526599a41c8fa" providerId="LiveId" clId="{2A08EB20-A17B-4D18-904A-B5C4DA396094}" dt="2019-01-14T20:46:25.056" v="33" actId="14100"/>
          <ac:spMkLst>
            <pc:docMk/>
            <pc:sldMk cId="3486335748" sldId="374"/>
            <ac:spMk id="73" creationId="{74E0F225-8778-4BB3-B778-DF2602E05CD6}"/>
          </ac:spMkLst>
        </pc:spChg>
        <pc:spChg chg="mod">
          <ac:chgData name="Joseph Baxter" userId="080526599a41c8fa" providerId="LiveId" clId="{2A08EB20-A17B-4D18-904A-B5C4DA396094}" dt="2019-01-14T20:46:30.304" v="34" actId="14100"/>
          <ac:spMkLst>
            <pc:docMk/>
            <pc:sldMk cId="3486335748" sldId="374"/>
            <ac:spMk id="74" creationId="{18303AC9-88AA-410C-BF1C-AE3DEC9BCF41}"/>
          </ac:spMkLst>
        </pc:spChg>
        <pc:spChg chg="mod">
          <ac:chgData name="Joseph Baxter" userId="080526599a41c8fa" providerId="LiveId" clId="{2A08EB20-A17B-4D18-904A-B5C4DA396094}" dt="2019-01-14T20:46:36.792" v="35" actId="14100"/>
          <ac:spMkLst>
            <pc:docMk/>
            <pc:sldMk cId="3486335748" sldId="374"/>
            <ac:spMk id="75" creationId="{7A9A33CF-2E30-4D37-8D03-EF151853EE45}"/>
          </ac:spMkLst>
        </pc:spChg>
        <pc:spChg chg="mod">
          <ac:chgData name="Joseph Baxter" userId="080526599a41c8fa" providerId="LiveId" clId="{2A08EB20-A17B-4D18-904A-B5C4DA396094}" dt="2019-01-14T20:46:44.638" v="36" actId="14100"/>
          <ac:spMkLst>
            <pc:docMk/>
            <pc:sldMk cId="3486335748" sldId="374"/>
            <ac:spMk id="76" creationId="{EAF7BB95-A97C-467C-AEA8-7D0F2B411B10}"/>
          </ac:spMkLst>
        </pc:spChg>
        <pc:spChg chg="mod">
          <ac:chgData name="Joseph Baxter" userId="080526599a41c8fa" providerId="LiveId" clId="{2A08EB20-A17B-4D18-904A-B5C4DA396094}" dt="2019-01-14T20:44:57.520" v="18" actId="1036"/>
          <ac:spMkLst>
            <pc:docMk/>
            <pc:sldMk cId="3486335748" sldId="374"/>
            <ac:spMk id="83" creationId="{CD763D1E-857A-4B83-8A2E-06C9E4EBDD4A}"/>
          </ac:spMkLst>
        </pc:spChg>
      </pc:sldChg>
    </pc:docChg>
  </pc:docChgLst>
  <pc:docChgLst>
    <pc:chgData name="Joseph Baxter" userId="080526599a41c8fa" providerId="LiveId" clId="{4EE6BC65-14C2-48BF-B7F0-CCE0F09B2E90}"/>
    <pc:docChg chg="modSld">
      <pc:chgData name="Joseph Baxter" userId="080526599a41c8fa" providerId="LiveId" clId="{4EE6BC65-14C2-48BF-B7F0-CCE0F09B2E90}" dt="2019-01-14T19:18:16.369" v="19" actId="1036"/>
      <pc:docMkLst>
        <pc:docMk/>
      </pc:docMkLst>
      <pc:sldChg chg="modSp">
        <pc:chgData name="Joseph Baxter" userId="080526599a41c8fa" providerId="LiveId" clId="{4EE6BC65-14C2-48BF-B7F0-CCE0F09B2E90}" dt="2019-01-14T19:18:16.369" v="19" actId="1036"/>
        <pc:sldMkLst>
          <pc:docMk/>
          <pc:sldMk cId="0" sldId="368"/>
        </pc:sldMkLst>
        <pc:spChg chg="mod">
          <ac:chgData name="Joseph Baxter" userId="080526599a41c8fa" providerId="LiveId" clId="{4EE6BC65-14C2-48BF-B7F0-CCE0F09B2E90}" dt="2019-01-14T19:18:16.369" v="19" actId="1036"/>
          <ac:spMkLst>
            <pc:docMk/>
            <pc:sldMk cId="0" sldId="368"/>
            <ac:spMk id="3" creationId="{00000000-0000-0000-0000-000000000000}"/>
          </ac:spMkLst>
        </pc:spChg>
        <pc:spChg chg="mod">
          <ac:chgData name="Joseph Baxter" userId="080526599a41c8fa" providerId="LiveId" clId="{4EE6BC65-14C2-48BF-B7F0-CCE0F09B2E90}" dt="2019-01-14T19:18:16.369" v="19" actId="1036"/>
          <ac:spMkLst>
            <pc:docMk/>
            <pc:sldMk cId="0" sldId="368"/>
            <ac:spMk id="21" creationId="{00000000-0000-0000-0000-000000000000}"/>
          </ac:spMkLst>
        </pc:spChg>
      </pc:sldChg>
      <pc:sldChg chg="modSp">
        <pc:chgData name="Joseph Baxter" userId="080526599a41c8fa" providerId="LiveId" clId="{4EE6BC65-14C2-48BF-B7F0-CCE0F09B2E90}" dt="2019-01-14T18:51:19.806" v="0" actId="1035"/>
        <pc:sldMkLst>
          <pc:docMk/>
          <pc:sldMk cId="0" sldId="370"/>
        </pc:sldMkLst>
        <pc:spChg chg="mod">
          <ac:chgData name="Joseph Baxter" userId="080526599a41c8fa" providerId="LiveId" clId="{4EE6BC65-14C2-48BF-B7F0-CCE0F09B2E90}" dt="2019-01-14T18:51:19.806" v="0" actId="1035"/>
          <ac:spMkLst>
            <pc:docMk/>
            <pc:sldMk cId="0" sldId="370"/>
            <ac:spMk id="3" creationId="{00000000-0000-0000-0000-000000000000}"/>
          </ac:spMkLst>
        </pc:spChg>
        <pc:spChg chg="mod">
          <ac:chgData name="Joseph Baxter" userId="080526599a41c8fa" providerId="LiveId" clId="{4EE6BC65-14C2-48BF-B7F0-CCE0F09B2E90}" dt="2019-01-14T18:51:19.806" v="0" actId="1035"/>
          <ac:spMkLst>
            <pc:docMk/>
            <pc:sldMk cId="0" sldId="370"/>
            <ac:spMk id="4" creationId="{B9B0B33D-ABAC-423B-A616-34EAEB24307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ED597-FF72-477E-BD05-DB3B71AEB964}" type="datetimeFigureOut">
              <a:rPr lang="en-US" smtClean="0"/>
              <a:pPr/>
              <a:t>8/14/21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C17EA-982B-48B5-BEF5-231BDB704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5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C17EA-982B-48B5-BEF5-231BDB704C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43B71E-5F56-48D1-9116-9F2F4B4B5A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D7AD-85B0-480A-AEEE-76971F7E6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15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8E51-E975-48C8-9A04-069316717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28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C99C6-1133-4FB5-9B5E-2E2D716386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105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114B2-C58E-4940-BFFC-2197BAFDA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04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F4F2B-B476-4BE2-BBBC-E7FE952B8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956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AC5F-D90D-4F85-A88B-6A2D17E91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371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7367-E265-4488-96BE-FEA84E50C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98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6BDB-3B39-4E57-AAC6-9A74684D3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3513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D07F-C9D6-4D53-A296-01921AE42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15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D52D9-1822-47F6-A033-05EC8AA3C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351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52B5FCF-CEB5-405C-A9D9-C134CB4F9A5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3650" y="4109323"/>
            <a:ext cx="8382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Basic Bible Truths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B0B33D-ABAC-423B-A616-34EAEB243074}"/>
              </a:ext>
            </a:extLst>
          </p:cNvPr>
          <p:cNvSpPr/>
          <p:nvPr/>
        </p:nvSpPr>
        <p:spPr>
          <a:xfrm>
            <a:off x="381000" y="1524000"/>
            <a:ext cx="8382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Lesson 4: </a:t>
            </a:r>
          </a:p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How to Appropriate What God has Done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5347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3276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-215537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2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603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47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742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6858000" y="1828800"/>
            <a:ext cx="762000" cy="3352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867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2247900" y="1104900"/>
            <a:ext cx="762000" cy="48006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447800" y="3886200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YOUR PART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698863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226526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762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3:16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Isaiah 1:18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18288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400" dirty="0">
              <a:solidFill>
                <a:srgbClr val="000000"/>
              </a:solidFill>
            </a:endParaRP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Eph. 1:13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In whom ye also trusted, after that ye heard the word of truth, the gospel of your salvation: in whom also after that ye believed, ye were sealed with that holy Spirit of promise,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Ephesians 1:13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 animBg="1"/>
      <p:bldP spid="2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5347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3276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-215537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2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603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47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742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6858000" y="1828800"/>
            <a:ext cx="762000" cy="3352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867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2247900" y="1104900"/>
            <a:ext cx="762000" cy="48006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447800" y="3886200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YOUR PART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698863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226526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762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3:16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Isaiah 1:18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18288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400" dirty="0">
              <a:solidFill>
                <a:srgbClr val="000000"/>
              </a:solidFill>
            </a:endParaRP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Eph. 1:13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4290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14:6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Acts 4:12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Jesus saith unto him, I am the way, the truth, and the life: no man cometh unto the Father, but by me.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14:6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Neither is there salvation in any other: for there is none other name under heaven given among men, whereby we must be saved.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4:12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 animBg="1"/>
      <p:bldP spid="24" grpId="1" animBg="1"/>
      <p:bldP spid="29" grpId="0" animBg="1"/>
      <p:bldP spid="2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5347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3276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-215537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2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603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47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742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6858000" y="1828800"/>
            <a:ext cx="762000" cy="3352800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867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2247900" y="1104900"/>
            <a:ext cx="762000" cy="4800600"/>
          </a:xfrm>
          <a:prstGeom prst="righ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447800" y="3886200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YOUR PART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698863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226526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762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3:16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Isaiah 1:18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18288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400" dirty="0">
              <a:solidFill>
                <a:srgbClr val="000000"/>
              </a:solidFill>
            </a:endParaRP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Eph. 1:13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4290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14:6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Acts 4:14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152400" y="0"/>
            <a:ext cx="2362200" cy="1371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Believe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Fact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Trust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600200" y="4419600"/>
            <a:ext cx="4267200" cy="1371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Am I Saved?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How was I Saved?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When was I Saved?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533400" y="54864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204652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Birth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6477000" y="55626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Rectangle 33"/>
          <p:cNvSpPr/>
          <p:nvPr/>
        </p:nvSpPr>
        <p:spPr bwMode="auto">
          <a:xfrm>
            <a:off x="6096000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Now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6185263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en-US" sz="2000" dirty="0">
              <a:solidFill>
                <a:srgbClr val="000000"/>
              </a:solidFill>
            </a:endParaRPr>
          </a:p>
          <a:p>
            <a:pPr algn="r"/>
            <a:r>
              <a:rPr lang="en-US" sz="2000" dirty="0">
                <a:solidFill>
                  <a:srgbClr val="000000"/>
                </a:solidFill>
              </a:rPr>
              <a:t>Death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8534400" y="5549537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 bwMode="auto">
          <a:xfrm>
            <a:off x="3886200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Baptized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057400" y="6019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 sz="2000" dirty="0">
              <a:solidFill>
                <a:srgbClr val="000000"/>
              </a:solidFill>
            </a:endParaRP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Saved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4495800" y="5536474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2514600" y="5525589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533400" y="5943600"/>
            <a:ext cx="8001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  <p:bldP spid="37" grpId="0"/>
      <p:bldP spid="38" grpId="0"/>
      <p:bldP spid="3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06273FB1-8A09-401F-A03D-72543B072B68}"/>
              </a:ext>
            </a:extLst>
          </p:cNvPr>
          <p:cNvSpPr/>
          <p:nvPr/>
        </p:nvSpPr>
        <p:spPr bwMode="auto">
          <a:xfrm>
            <a:off x="4495787" y="2785655"/>
            <a:ext cx="1981194" cy="87738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Faith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121E33D-8B1A-4444-AC5E-D302F60C7543}"/>
              </a:ext>
            </a:extLst>
          </p:cNvPr>
          <p:cNvSpPr/>
          <p:nvPr/>
        </p:nvSpPr>
        <p:spPr bwMode="auto">
          <a:xfrm>
            <a:off x="2520037" y="3700055"/>
            <a:ext cx="1981194" cy="87738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Repent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514591" y="4058196"/>
            <a:ext cx="1973038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II Cor. 7:10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533400" y="4958444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31"/>
          <p:cNvSpPr/>
          <p:nvPr/>
        </p:nvSpPr>
        <p:spPr bwMode="auto">
          <a:xfrm>
            <a:off x="533400" y="4577444"/>
            <a:ext cx="1981194" cy="87738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Believe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 bwMode="auto">
          <a:xfrm flipH="1" flipV="1">
            <a:off x="6457950" y="2280558"/>
            <a:ext cx="2701" cy="878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>
            <a:cxnSpLocks/>
          </p:cNvCxnSpPr>
          <p:nvPr/>
        </p:nvCxnSpPr>
        <p:spPr bwMode="auto">
          <a:xfrm>
            <a:off x="8450019" y="2286003"/>
            <a:ext cx="84381" cy="35498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>
            <a:off x="4488982" y="3159036"/>
            <a:ext cx="2724" cy="9176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>
            <a:cxnSpLocks/>
          </p:cNvCxnSpPr>
          <p:nvPr/>
        </p:nvCxnSpPr>
        <p:spPr bwMode="auto">
          <a:xfrm>
            <a:off x="2514594" y="4081056"/>
            <a:ext cx="0" cy="8773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2B9601A-D507-4F57-AF25-6F230DD76378}"/>
              </a:ext>
            </a:extLst>
          </p:cNvPr>
          <p:cNvCxnSpPr>
            <a:cxnSpLocks/>
          </p:cNvCxnSpPr>
          <p:nvPr/>
        </p:nvCxnSpPr>
        <p:spPr bwMode="auto">
          <a:xfrm>
            <a:off x="533400" y="5796644"/>
            <a:ext cx="8001000" cy="3918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8CB2D41-C7B8-4BC6-AB7E-B2CD516B309F}"/>
              </a:ext>
            </a:extLst>
          </p:cNvPr>
          <p:cNvCxnSpPr>
            <a:cxnSpLocks/>
          </p:cNvCxnSpPr>
          <p:nvPr/>
        </p:nvCxnSpPr>
        <p:spPr bwMode="auto">
          <a:xfrm>
            <a:off x="533400" y="4958444"/>
            <a:ext cx="19811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1F66547-DA89-4DFA-80B4-8C7106120F53}"/>
              </a:ext>
            </a:extLst>
          </p:cNvPr>
          <p:cNvCxnSpPr>
            <a:cxnSpLocks/>
          </p:cNvCxnSpPr>
          <p:nvPr/>
        </p:nvCxnSpPr>
        <p:spPr bwMode="auto">
          <a:xfrm>
            <a:off x="2514594" y="4081056"/>
            <a:ext cx="198119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2DB4F9D-EDC3-4E5C-A352-CC60536F6C0C}"/>
              </a:ext>
            </a:extLst>
          </p:cNvPr>
          <p:cNvCxnSpPr>
            <a:cxnSpLocks/>
          </p:cNvCxnSpPr>
          <p:nvPr/>
        </p:nvCxnSpPr>
        <p:spPr bwMode="auto">
          <a:xfrm flipV="1">
            <a:off x="4491705" y="3159037"/>
            <a:ext cx="1978471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634336F3-4510-4AAF-A6FC-3AA46549C16A}"/>
              </a:ext>
            </a:extLst>
          </p:cNvPr>
          <p:cNvSpPr/>
          <p:nvPr/>
        </p:nvSpPr>
        <p:spPr bwMode="auto">
          <a:xfrm>
            <a:off x="6468825" y="1910444"/>
            <a:ext cx="1981194" cy="87738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Salvation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4E39353-2F58-4B95-8197-94A1971DA140}"/>
              </a:ext>
            </a:extLst>
          </p:cNvPr>
          <p:cNvCxnSpPr>
            <a:cxnSpLocks/>
          </p:cNvCxnSpPr>
          <p:nvPr/>
        </p:nvCxnSpPr>
        <p:spPr bwMode="auto">
          <a:xfrm flipV="1">
            <a:off x="6457950" y="2280557"/>
            <a:ext cx="1992069" cy="544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A17EC5D6-E92A-4FF1-A4F2-728B9A731302}"/>
              </a:ext>
            </a:extLst>
          </p:cNvPr>
          <p:cNvSpPr/>
          <p:nvPr/>
        </p:nvSpPr>
        <p:spPr bwMode="auto">
          <a:xfrm>
            <a:off x="0" y="271055"/>
            <a:ext cx="9144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What Must I Do to Be Saved?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78A5AC4-470B-4670-B915-2C340AA555F9}"/>
              </a:ext>
            </a:extLst>
          </p:cNvPr>
          <p:cNvSpPr/>
          <p:nvPr/>
        </p:nvSpPr>
        <p:spPr bwMode="auto">
          <a:xfrm>
            <a:off x="532041" y="4958443"/>
            <a:ext cx="1973038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James 2:19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DE1C650-4392-44F6-9AA0-01073002D06E}"/>
              </a:ext>
            </a:extLst>
          </p:cNvPr>
          <p:cNvSpPr/>
          <p:nvPr/>
        </p:nvSpPr>
        <p:spPr bwMode="auto">
          <a:xfrm>
            <a:off x="4484912" y="3153593"/>
            <a:ext cx="1973038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Acts 16:31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A80BCA0-B640-4EAD-B151-394E7C62A930}"/>
              </a:ext>
            </a:extLst>
          </p:cNvPr>
          <p:cNvSpPr/>
          <p:nvPr/>
        </p:nvSpPr>
        <p:spPr bwMode="auto">
          <a:xfrm>
            <a:off x="6457950" y="2302332"/>
            <a:ext cx="1973038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Acts 16:31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6F97522-712B-41BA-9CEC-C4F240563CD7}"/>
              </a:ext>
            </a:extLst>
          </p:cNvPr>
          <p:cNvSpPr/>
          <p:nvPr/>
        </p:nvSpPr>
        <p:spPr bwMode="auto">
          <a:xfrm>
            <a:off x="783264" y="5257623"/>
            <a:ext cx="2798132" cy="46166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Not by Knowledge Alone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B7814F8-5F38-4ABB-ABE1-ECE9FF6C4A92}"/>
              </a:ext>
            </a:extLst>
          </p:cNvPr>
          <p:cNvSpPr/>
          <p:nvPr/>
        </p:nvSpPr>
        <p:spPr bwMode="auto">
          <a:xfrm>
            <a:off x="2743200" y="4380740"/>
            <a:ext cx="2514600" cy="4541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Not by Worldly Sorrow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297B535-CA4E-41D1-B52A-7F6213D0BDC9}"/>
              </a:ext>
            </a:extLst>
          </p:cNvPr>
          <p:cNvSpPr/>
          <p:nvPr/>
        </p:nvSpPr>
        <p:spPr bwMode="auto">
          <a:xfrm>
            <a:off x="4762536" y="3440045"/>
            <a:ext cx="1718527" cy="43434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Not by Sight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D0C15BC-AC9F-4BFE-9A45-6BDBD08FED6D}"/>
              </a:ext>
            </a:extLst>
          </p:cNvPr>
          <p:cNvSpPr/>
          <p:nvPr/>
        </p:nvSpPr>
        <p:spPr bwMode="auto">
          <a:xfrm>
            <a:off x="6741040" y="2577063"/>
            <a:ext cx="2078182" cy="4541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Not by Works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D763D1E-857A-4B83-8A2E-06C9E4EBDD4A}"/>
              </a:ext>
            </a:extLst>
          </p:cNvPr>
          <p:cNvSpPr/>
          <p:nvPr/>
        </p:nvSpPr>
        <p:spPr bwMode="auto">
          <a:xfrm>
            <a:off x="0" y="6085115"/>
            <a:ext cx="9143999" cy="62048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PLACE YOUR FULL TRUST ON </a:t>
            </a:r>
            <a:r>
              <a:rPr lang="en-US" sz="2400" u="sng" dirty="0">
                <a:solidFill>
                  <a:srgbClr val="C00000"/>
                </a:solidFill>
              </a:rPr>
              <a:t>JESUS CHRIST</a:t>
            </a:r>
            <a:r>
              <a:rPr lang="en-US" sz="2400" dirty="0">
                <a:solidFill>
                  <a:srgbClr val="C00000"/>
                </a:solidFill>
              </a:rPr>
              <a:t> AND HIM ALONE!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C15E519-27A1-4A02-91F5-177B763A1E45}"/>
              </a:ext>
            </a:extLst>
          </p:cNvPr>
          <p:cNvSpPr/>
          <p:nvPr/>
        </p:nvSpPr>
        <p:spPr bwMode="auto">
          <a:xfrm>
            <a:off x="743574" y="1126522"/>
            <a:ext cx="1618626" cy="236779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Gospel:</a:t>
            </a:r>
          </a:p>
          <a:p>
            <a:pPr algn="l"/>
            <a:r>
              <a:rPr lang="en-US" i="1" dirty="0">
                <a:solidFill>
                  <a:srgbClr val="000000"/>
                </a:solidFill>
              </a:rPr>
              <a:t>The Death,</a:t>
            </a:r>
          </a:p>
          <a:p>
            <a:pPr algn="l"/>
            <a:r>
              <a:rPr lang="en-US" i="1" dirty="0">
                <a:solidFill>
                  <a:srgbClr val="000000"/>
                </a:solidFill>
              </a:rPr>
              <a:t>the Burial,</a:t>
            </a:r>
          </a:p>
          <a:p>
            <a:pPr algn="l"/>
            <a:r>
              <a:rPr lang="en-US" i="1" dirty="0">
                <a:solidFill>
                  <a:srgbClr val="000000"/>
                </a:solidFill>
              </a:rPr>
              <a:t>And the Resurrection of the Lord Jesus Christ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C5E2071-91A3-40F6-8AE9-AC1CE8F56B1D}"/>
              </a:ext>
            </a:extLst>
          </p:cNvPr>
          <p:cNvSpPr/>
          <p:nvPr/>
        </p:nvSpPr>
        <p:spPr bwMode="auto">
          <a:xfrm>
            <a:off x="2819400" y="1158088"/>
            <a:ext cx="1618626" cy="16613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A Godly Sorrow for Offending a Holy God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7A93CFA-96E2-4C92-A32F-BF91A62D8764}"/>
              </a:ext>
            </a:extLst>
          </p:cNvPr>
          <p:cNvSpPr/>
          <p:nvPr/>
        </p:nvSpPr>
        <p:spPr bwMode="auto">
          <a:xfrm>
            <a:off x="4876800" y="1129999"/>
            <a:ext cx="1542426" cy="99271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i="1" dirty="0">
                <a:solidFill>
                  <a:srgbClr val="000000"/>
                </a:solidFill>
              </a:rPr>
              <a:t>Trust “on” not just belief “in”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4ED1D93-EA5E-4C5C-9E42-DDCA70A29CAE}"/>
              </a:ext>
            </a:extLst>
          </p:cNvPr>
          <p:cNvSpPr/>
          <p:nvPr/>
        </p:nvSpPr>
        <p:spPr>
          <a:xfrm>
            <a:off x="7007490" y="857071"/>
            <a:ext cx="87395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  <a:endParaRPr lang="en-US" sz="12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4E0F225-8778-4BB3-B778-DF2602E05CD6}"/>
              </a:ext>
            </a:extLst>
          </p:cNvPr>
          <p:cNvSpPr/>
          <p:nvPr/>
        </p:nvSpPr>
        <p:spPr bwMode="auto">
          <a:xfrm>
            <a:off x="6885" y="11044"/>
            <a:ext cx="9144000" cy="684695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Thou </a:t>
            </a:r>
            <a:r>
              <a:rPr lang="en-US" sz="3600" dirty="0" err="1">
                <a:solidFill>
                  <a:srgbClr val="C00000"/>
                </a:solidFill>
              </a:rPr>
              <a:t>believest</a:t>
            </a:r>
            <a:r>
              <a:rPr lang="en-US" sz="3600" dirty="0">
                <a:solidFill>
                  <a:srgbClr val="C00000"/>
                </a:solidFill>
              </a:rPr>
              <a:t> that there is one God; thou </a:t>
            </a:r>
            <a:r>
              <a:rPr lang="en-US" sz="3600" dirty="0" err="1">
                <a:solidFill>
                  <a:srgbClr val="C00000"/>
                </a:solidFill>
              </a:rPr>
              <a:t>doest</a:t>
            </a:r>
            <a:r>
              <a:rPr lang="en-US" sz="3600" dirty="0">
                <a:solidFill>
                  <a:srgbClr val="C00000"/>
                </a:solidFill>
              </a:rPr>
              <a:t> well:  the devils also believe, and tremble.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James 2:19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8303AC9-88AA-410C-BF1C-AE3DEC9BCF41}"/>
              </a:ext>
            </a:extLst>
          </p:cNvPr>
          <p:cNvSpPr/>
          <p:nvPr/>
        </p:nvSpPr>
        <p:spPr bwMode="auto">
          <a:xfrm>
            <a:off x="-1" y="11044"/>
            <a:ext cx="9144000" cy="684695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For godly sorrow worketh repentance to salvation not to be repented of: but the sorrow of the world worketh death.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II Corinthians 7:10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A9A33CF-2E30-4D37-8D03-EF151853EE45}"/>
              </a:ext>
            </a:extLst>
          </p:cNvPr>
          <p:cNvSpPr/>
          <p:nvPr/>
        </p:nvSpPr>
        <p:spPr bwMode="auto">
          <a:xfrm>
            <a:off x="9063" y="11044"/>
            <a:ext cx="9144000" cy="6861605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Now faith is the substance of things hoped for, the evidence of things not seen.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11:1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For we walk by faith, not by sight.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II Corinthians 5:7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AF7BB95-A97C-467C-AEA8-7D0F2B411B10}"/>
              </a:ext>
            </a:extLst>
          </p:cNvPr>
          <p:cNvSpPr/>
          <p:nvPr/>
        </p:nvSpPr>
        <p:spPr bwMode="auto">
          <a:xfrm>
            <a:off x="24606" y="-3606"/>
            <a:ext cx="9144000" cy="684695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(30) And brought them out, and said, Sirs, what must I do to be saved?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(31) And they said, Believe on the Lord Jesus Christ, and thou shalt be saved, and thy house.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16:30 &amp; 31</a:t>
            </a:r>
          </a:p>
        </p:txBody>
      </p:sp>
    </p:spTree>
    <p:extLst>
      <p:ext uri="{BB962C8B-B14F-4D97-AF65-F5344CB8AC3E}">
        <p14:creationId xmlns:p14="http://schemas.microsoft.com/office/powerpoint/2010/main" val="34863357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4" grpId="0"/>
      <p:bldP spid="11" grpId="0"/>
      <p:bldP spid="60" grpId="0"/>
      <p:bldP spid="69" grpId="0"/>
      <p:bldP spid="70" grpId="0"/>
      <p:bldP spid="77" grpId="0"/>
      <p:bldP spid="78" grpId="0"/>
      <p:bldP spid="79" grpId="0"/>
      <p:bldP spid="80" grpId="0"/>
      <p:bldP spid="83" grpId="0"/>
      <p:bldP spid="84" grpId="0"/>
      <p:bldP spid="85" grpId="0"/>
      <p:bldP spid="86" grpId="0"/>
      <p:bldP spid="89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216400" y="782122"/>
            <a:ext cx="70243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2819400"/>
            <a:ext cx="0" cy="403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3048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907862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NO 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1896195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2541419"/>
            <a:ext cx="24384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Lost – Luke 19:10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Condemned – John 3:18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rgbClr val="000000"/>
                </a:solidFill>
              </a:rPr>
              <a:t>Unforgiven</a:t>
            </a:r>
            <a:r>
              <a:rPr lang="en-US" sz="1200" dirty="0">
                <a:solidFill>
                  <a:srgbClr val="000000"/>
                </a:solidFill>
              </a:rPr>
              <a:t> – Acts 13: 38-39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Unrighteous – Romans 1:18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Dead in Trespasses &amp; Sins – Eph. 2:1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in the Lake of Fire –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77000" y="2535228"/>
            <a:ext cx="2362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Saved – Eph. 2:8-9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Justified – Romans 5:1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Forgiven – Eph. 1:7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Righteous – Romans 3:2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Eternal Life in Christ Jesus – John 5:24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with God – John 14:1-3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200400" y="2514600"/>
            <a:ext cx="1371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Gen.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Gen. 22:1-4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Exodus 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Isa. 53:7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Heb. 9:12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Gal. 3:24-26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John 1:29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Acts 8:32-35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I Pet. 3:18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 Pet. 2:24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Rom. 5:6-8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10:10-14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baseline="0" dirty="0">
                <a:solidFill>
                  <a:srgbClr val="000000"/>
                </a:solidFill>
              </a:rPr>
              <a:t> John 19:30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152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GOSPEL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133600" y="445532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Rom. 1:16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I. Cor. 15:1-4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Death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Burial 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Resurrection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Hebrews 6:6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4572000" y="9144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95800"/>
            <a:ext cx="248489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Bent Arrow 18"/>
          <p:cNvSpPr/>
          <p:nvPr/>
        </p:nvSpPr>
        <p:spPr bwMode="auto">
          <a:xfrm>
            <a:off x="33528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76800" y="2438400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II Cor. 7:19-10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Acts 16:30-31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5:24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7200" y="21452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BELIEVE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914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NEW BIRTH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876800" y="1219200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 John 5:1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18360" y="1769852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81000" y="1941016"/>
            <a:ext cx="83820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Elements of Fellowship and Fruitfulness </a:t>
            </a:r>
          </a:p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with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833020"/>
            <a:ext cx="8382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Next Lesson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4CE896-206B-4421-A4A2-30637ECEBB49}"/>
              </a:ext>
            </a:extLst>
          </p:cNvPr>
          <p:cNvSpPr txBox="1"/>
          <p:nvPr/>
        </p:nvSpPr>
        <p:spPr>
          <a:xfrm>
            <a:off x="0" y="129766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Lesson Plan and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AAF33-859C-47FC-8AAC-A7281F32493A}"/>
              </a:ext>
            </a:extLst>
          </p:cNvPr>
          <p:cNvSpPr txBox="1"/>
          <p:nvPr/>
        </p:nvSpPr>
        <p:spPr>
          <a:xfrm>
            <a:off x="685800" y="2005548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Looking at the World through the Eyes of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Hopelessness of a Wrong Relationship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What God has Done for the Lost World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How to Appropriate What God has Done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Elements of Fellowship and Fruitfulness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>
                <a:solidFill>
                  <a:srgbClr val="000000"/>
                </a:solidFill>
                <a:latin typeface="+mn-lt"/>
              </a:rPr>
              <a:t>Worshiping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and Serving God in One of His Churches</a:t>
            </a:r>
          </a:p>
          <a:p>
            <a:pPr marL="742950" indent="-742950" algn="l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83500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2370386"/>
            <a:ext cx="0" cy="44876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3048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907862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NO 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1896195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2541419"/>
            <a:ext cx="24384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Lost – Luke 19:10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Condemned – John 3:18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rgbClr val="000000"/>
                </a:solidFill>
              </a:rPr>
              <a:t>Unforgiven</a:t>
            </a:r>
            <a:r>
              <a:rPr lang="en-US" sz="1200" dirty="0">
                <a:solidFill>
                  <a:srgbClr val="000000"/>
                </a:solidFill>
              </a:rPr>
              <a:t> – Acts 13: 38-39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Unrighteous – Romans 1:18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Dead in Trespasses &amp; Sins – Eph. 2:1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in the Lake of Fire –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77000" y="2535228"/>
            <a:ext cx="2362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Saved – Eph. 2:8-9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Justified – Romans 5:1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Forgiven – Eph. 1:7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Righteous – Romans 3:2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Eternal Life in Christ Jesus – John 5:24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with God – John 14:1-3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200400" y="2514600"/>
            <a:ext cx="1371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Gen.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Gen. 22:1-4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Exodus 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Isa. 53:7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Heb. 9:12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Gal. 3:24-26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John 1:29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Acts 8:32-35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I Pet. 3:18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 Pet. 2:24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Rom. 5:6-8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10:10-14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baseline="0" dirty="0">
                <a:solidFill>
                  <a:srgbClr val="000000"/>
                </a:solidFill>
              </a:rPr>
              <a:t> John 19:30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152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GOSPEL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133600" y="445532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Rom. 1:16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I. Cor. 15:1-4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Death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Burial 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Resurrection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Hebrews 6:6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4572000" y="914400"/>
            <a:ext cx="0" cy="762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Rectangle 19"/>
          <p:cNvSpPr/>
          <p:nvPr/>
        </p:nvSpPr>
        <p:spPr>
          <a:xfrm>
            <a:off x="4216400" y="1295400"/>
            <a:ext cx="70243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97" y="5181600"/>
            <a:ext cx="210260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19" name="Bent Arrow 18"/>
          <p:cNvSpPr/>
          <p:nvPr/>
        </p:nvSpPr>
        <p:spPr bwMode="auto">
          <a:xfrm>
            <a:off x="35814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7200" y="21452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BELIEVE</a:t>
            </a:r>
            <a:r>
              <a:rPr lang="en-US" dirty="0">
                <a:solidFill>
                  <a:srgbClr val="C00000"/>
                </a:solidFill>
              </a:rPr>
              <a:t>	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711200" y="-152400"/>
            <a:ext cx="7024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7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066800" y="3429000"/>
            <a:ext cx="0" cy="3429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1066800" y="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2133599" y="3682662"/>
            <a:ext cx="5943601" cy="271813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II Corinthians 7:9-10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4000" dirty="0">
                <a:solidFill>
                  <a:srgbClr val="000000"/>
                </a:solidFill>
              </a:rPr>
              <a:t>Acts 16:30-31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4000" dirty="0">
                <a:solidFill>
                  <a:srgbClr val="000000"/>
                </a:solidFill>
              </a:rPr>
              <a:t>John 5:24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40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799" y="2514600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000000"/>
                </a:solidFill>
              </a:rPr>
              <a:t>BELIEVE</a:t>
            </a:r>
            <a:r>
              <a:rPr lang="en-US" sz="3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(9) Now I rejoice, not that ye were made sorry, but that ye sorrowed to </a:t>
            </a:r>
            <a:r>
              <a:rPr lang="en-US" sz="3600" dirty="0">
                <a:solidFill>
                  <a:srgbClr val="000000"/>
                </a:solidFill>
              </a:rPr>
              <a:t>repentance</a:t>
            </a:r>
            <a:r>
              <a:rPr lang="en-US" sz="3600" dirty="0">
                <a:solidFill>
                  <a:srgbClr val="C00000"/>
                </a:solidFill>
              </a:rPr>
              <a:t>: for ye were made sorry after a godly manner, that ye might receive damage by us in nothing.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(10) For godly sorrow worketh </a:t>
            </a:r>
            <a:r>
              <a:rPr lang="en-US" sz="3600" dirty="0">
                <a:solidFill>
                  <a:srgbClr val="000000"/>
                </a:solidFill>
              </a:rPr>
              <a:t>repentance</a:t>
            </a:r>
            <a:r>
              <a:rPr lang="en-US" sz="3600" dirty="0">
                <a:solidFill>
                  <a:srgbClr val="C00000"/>
                </a:solidFill>
              </a:rPr>
              <a:t> to salvation not to be repented of: but the sorrow of the world worketh death.</a:t>
            </a:r>
            <a:br>
              <a:rPr lang="en-US" sz="3600" dirty="0">
                <a:solidFill>
                  <a:srgbClr val="C00000"/>
                </a:solidFill>
              </a:rPr>
            </a:br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II Corinthians 7:9 &amp; 10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(30) And brought them out, and said, Sirs, what must I do to be saved?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(31) And they said, </a:t>
            </a:r>
            <a:r>
              <a:rPr lang="en-US" sz="3600" dirty="0">
                <a:solidFill>
                  <a:srgbClr val="000000"/>
                </a:solidFill>
              </a:rPr>
              <a:t>Believe</a:t>
            </a:r>
            <a:r>
              <a:rPr lang="en-US" sz="3600" dirty="0">
                <a:solidFill>
                  <a:srgbClr val="C00000"/>
                </a:solidFill>
              </a:rPr>
              <a:t> on the Lord Jesus Christ, and thou </a:t>
            </a:r>
            <a:r>
              <a:rPr lang="en-US" sz="3600" dirty="0" err="1">
                <a:solidFill>
                  <a:srgbClr val="C00000"/>
                </a:solidFill>
              </a:rPr>
              <a:t>shalt</a:t>
            </a:r>
            <a:r>
              <a:rPr lang="en-US" sz="3600" dirty="0">
                <a:solidFill>
                  <a:srgbClr val="C00000"/>
                </a:solidFill>
              </a:rPr>
              <a:t> be saved, and thy house.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16:30-31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Verily, verily, I say unto you, He that </a:t>
            </a:r>
            <a:r>
              <a:rPr lang="en-US" sz="3600" dirty="0" err="1">
                <a:solidFill>
                  <a:srgbClr val="C00000"/>
                </a:solidFill>
              </a:rPr>
              <a:t>heareth</a:t>
            </a:r>
            <a:r>
              <a:rPr lang="en-US" sz="3600" dirty="0">
                <a:solidFill>
                  <a:srgbClr val="C00000"/>
                </a:solidFill>
              </a:rPr>
              <a:t> my word, and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on him that sent me, hath everlasting life, and shall not come into condemnation; but is passed from death unto life.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5:24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(15) That whosoever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in him should not perish, but have eternal life.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(16) For God so loved the world, that he gave his only begotten Son, that whosoever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in him should not perish, but have everlasting life.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3:15-18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(17) For God sent not his Son into the world to condemn the world; but that the world through him might be saved.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(18) He that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on him is not condemned: but he that </a:t>
            </a:r>
            <a:r>
              <a:rPr lang="en-US" sz="3600" dirty="0">
                <a:solidFill>
                  <a:srgbClr val="000000"/>
                </a:solidFill>
              </a:rPr>
              <a:t>believeth</a:t>
            </a:r>
            <a:r>
              <a:rPr lang="en-US" sz="3600" dirty="0">
                <a:solidFill>
                  <a:srgbClr val="C00000"/>
                </a:solidFill>
              </a:rPr>
              <a:t> not is condemned already, because he hath not </a:t>
            </a:r>
            <a:r>
              <a:rPr lang="en-US" sz="3600" dirty="0">
                <a:solidFill>
                  <a:srgbClr val="000000"/>
                </a:solidFill>
              </a:rPr>
              <a:t>believed</a:t>
            </a:r>
            <a:r>
              <a:rPr lang="en-US" sz="3600" dirty="0">
                <a:solidFill>
                  <a:srgbClr val="C00000"/>
                </a:solidFill>
              </a:rPr>
              <a:t> in the name of the only begotten Son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3:17-18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711200" y="-152400"/>
            <a:ext cx="7024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7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066800" y="3429000"/>
            <a:ext cx="0" cy="3429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1066800" y="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2133599" y="3682663"/>
            <a:ext cx="5943601" cy="228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II Corinthians 7:9-10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4000" dirty="0">
                <a:solidFill>
                  <a:srgbClr val="000000"/>
                </a:solidFill>
              </a:rPr>
              <a:t>Acts 16:30-31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4000" dirty="0">
                <a:solidFill>
                  <a:srgbClr val="000000"/>
                </a:solidFill>
              </a:rPr>
              <a:t>John 5:24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40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799" y="2514600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000000"/>
                </a:solidFill>
              </a:rPr>
              <a:t>BELIEVE</a:t>
            </a:r>
            <a:r>
              <a:rPr lang="en-US" sz="3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0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000000"/>
                </a:solidFill>
              </a:rPr>
              <a:t>NEW BIRTH</a:t>
            </a:r>
            <a:r>
              <a:rPr lang="en-US" sz="3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09800" y="1066800"/>
            <a:ext cx="5943601" cy="228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John 3:1-14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(1) There was a man of the Pharisees, named Nicodemus, a ruler of the Jews: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(2) The same came to Jesus by night, and said unto him, Rabbi, we know that thou art a teacher come from God: for no man can do these miracles that thou doest, except God be with him.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(3) Jesus answered and said unto him, Verily, verily, I say unto thee, Except a man be born again, he cannot see the kingdom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(4) Nicodemus saith unto him, How can a man be born when he is old? can he enter the second time into his mother's womb, and be born?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(5) Jesus answered, Verily, verily, I say unto thee, Except a man be born of water and of the Spirit, he cannot enter into the kingdom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(6) That which is born of the flesh is flesh; and that which is born of the Spirit is spirit.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(7) Marvel not that I said unto thee, Ye must be born again.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(8) The wind </a:t>
            </a:r>
            <a:r>
              <a:rPr lang="en-US" sz="3600" dirty="0" err="1">
                <a:solidFill>
                  <a:srgbClr val="C00000"/>
                </a:solidFill>
              </a:rPr>
              <a:t>bloweth</a:t>
            </a:r>
            <a:r>
              <a:rPr lang="en-US" sz="3600" dirty="0">
                <a:solidFill>
                  <a:srgbClr val="C00000"/>
                </a:solidFill>
              </a:rPr>
              <a:t> where it </a:t>
            </a:r>
            <a:r>
              <a:rPr lang="en-US" sz="3600" dirty="0" err="1">
                <a:solidFill>
                  <a:srgbClr val="C00000"/>
                </a:solidFill>
              </a:rPr>
              <a:t>listeth</a:t>
            </a:r>
            <a:r>
              <a:rPr lang="en-US" sz="3600" dirty="0">
                <a:solidFill>
                  <a:srgbClr val="C00000"/>
                </a:solidFill>
              </a:rPr>
              <a:t>, and thou </a:t>
            </a:r>
            <a:r>
              <a:rPr lang="en-US" sz="3600" dirty="0" err="1">
                <a:solidFill>
                  <a:srgbClr val="C00000"/>
                </a:solidFill>
              </a:rPr>
              <a:t>hearest</a:t>
            </a:r>
            <a:r>
              <a:rPr lang="en-US" sz="3600" dirty="0">
                <a:solidFill>
                  <a:srgbClr val="C00000"/>
                </a:solidFill>
              </a:rPr>
              <a:t> the sound thereof, but canst not tell whence it cometh, and whither it </a:t>
            </a:r>
            <a:r>
              <a:rPr lang="en-US" sz="3600" dirty="0" err="1">
                <a:solidFill>
                  <a:srgbClr val="C00000"/>
                </a:solidFill>
              </a:rPr>
              <a:t>goeth</a:t>
            </a:r>
            <a:r>
              <a:rPr lang="en-US" sz="3600" dirty="0">
                <a:solidFill>
                  <a:srgbClr val="C00000"/>
                </a:solidFill>
              </a:rPr>
              <a:t>: so is every one that is born of the Spirit.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(9) Nicodemus answered and said unto him, How can these things be?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(10) Jesus answered and said unto him, Art thou a master of Israel, and </a:t>
            </a:r>
            <a:r>
              <a:rPr lang="en-US" sz="3600" dirty="0" err="1">
                <a:solidFill>
                  <a:srgbClr val="C00000"/>
                </a:solidFill>
              </a:rPr>
              <a:t>knowest</a:t>
            </a:r>
            <a:r>
              <a:rPr lang="en-US" sz="3600" dirty="0">
                <a:solidFill>
                  <a:srgbClr val="C00000"/>
                </a:solidFill>
              </a:rPr>
              <a:t> not these things?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(11) Verily, verily, I say unto thee, We speak that we do know, and testify that we have seen; and ye receive not our witness.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(12) If I have told you earthly things, and ye believe not, how shall ye believe, if I tell you of heavenly things?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 (continued)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(13) And no man hath ascended up to heaven, but he that came down from heaven, even the Son of man which is in heaven.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(14) And as Moses lifted up the serpent in the wilderness, even so must the Son of man be lifted up: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3:1-14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711200" y="-152400"/>
            <a:ext cx="7024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7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066800" y="3429000"/>
            <a:ext cx="0" cy="3429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1066800" y="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2133599" y="3682663"/>
            <a:ext cx="5943601" cy="228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II Corinthians 7:9-10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4000" dirty="0">
                <a:solidFill>
                  <a:srgbClr val="000000"/>
                </a:solidFill>
              </a:rPr>
              <a:t>Acts 16:30-31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4000" dirty="0">
                <a:solidFill>
                  <a:srgbClr val="000000"/>
                </a:solidFill>
              </a:rPr>
              <a:t>John 5:24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40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8799" y="2514600"/>
            <a:ext cx="464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000000"/>
                </a:solidFill>
              </a:rPr>
              <a:t>BELIEVE</a:t>
            </a:r>
            <a:r>
              <a:rPr lang="en-US" sz="3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0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0" u="sng" dirty="0">
                <a:solidFill>
                  <a:srgbClr val="000000"/>
                </a:solidFill>
              </a:rPr>
              <a:t>NEW BIRTH</a:t>
            </a:r>
            <a:r>
              <a:rPr lang="en-US" sz="3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09800" y="1066800"/>
            <a:ext cx="5943601" cy="2286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4000" dirty="0">
                <a:solidFill>
                  <a:srgbClr val="000000"/>
                </a:solidFill>
              </a:rPr>
              <a:t>John 3:1-14</a:t>
            </a:r>
          </a:p>
          <a:p>
            <a:pPr algn="l"/>
            <a:r>
              <a:rPr lang="en-US" sz="4000" dirty="0">
                <a:solidFill>
                  <a:srgbClr val="000000"/>
                </a:solidFill>
              </a:rPr>
              <a:t>I John 5:1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-76200" y="15240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Whosoever believeth that Jesus is the Christ is born of God: and every one that </a:t>
            </a:r>
            <a:r>
              <a:rPr lang="en-US" sz="3600" dirty="0" err="1">
                <a:solidFill>
                  <a:srgbClr val="C00000"/>
                </a:solidFill>
              </a:rPr>
              <a:t>loveth</a:t>
            </a:r>
            <a:r>
              <a:rPr lang="en-US" sz="3600" dirty="0">
                <a:solidFill>
                  <a:srgbClr val="C00000"/>
                </a:solidFill>
              </a:rPr>
              <a:t> him that begat </a:t>
            </a:r>
            <a:r>
              <a:rPr lang="en-US" sz="3600" dirty="0" err="1">
                <a:solidFill>
                  <a:srgbClr val="C00000"/>
                </a:solidFill>
              </a:rPr>
              <a:t>loveth</a:t>
            </a:r>
            <a:r>
              <a:rPr lang="en-US" sz="3600" dirty="0">
                <a:solidFill>
                  <a:srgbClr val="C00000"/>
                </a:solidFill>
              </a:rPr>
              <a:t> him also that is begotten of him.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John 5:1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He that believeth on the Son hath everlasting life: and he that believeth not the Son shall not see life; but the wrath of God </a:t>
            </a:r>
            <a:r>
              <a:rPr lang="en-US" sz="3600" dirty="0" err="1">
                <a:solidFill>
                  <a:srgbClr val="C00000"/>
                </a:solidFill>
              </a:rPr>
              <a:t>abideth</a:t>
            </a:r>
            <a:r>
              <a:rPr lang="en-US" sz="3600" dirty="0">
                <a:solidFill>
                  <a:srgbClr val="C00000"/>
                </a:solidFill>
              </a:rPr>
              <a:t> on him.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3:36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  <p:bldP spid="14" grpId="1" animBg="1"/>
      <p:bldP spid="13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3276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-215537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2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603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47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742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These things have I written unto you that believe on the name of the Son of God; that ye may know that ye have eternal life, and that ye may believe on the name of the Son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John 5:13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25" grpId="0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5347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3276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-215537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2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603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47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742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6858000" y="1828800"/>
            <a:ext cx="762000" cy="3352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867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(35) Who shall </a:t>
            </a:r>
            <a:r>
              <a:rPr lang="en-US" sz="3600" dirty="0">
                <a:solidFill>
                  <a:srgbClr val="000000"/>
                </a:solidFill>
              </a:rPr>
              <a:t>separate</a:t>
            </a:r>
            <a:r>
              <a:rPr lang="en-US" sz="3600" dirty="0">
                <a:solidFill>
                  <a:srgbClr val="C00000"/>
                </a:solidFill>
              </a:rPr>
              <a:t> us from the love of Christ? shall tribulation, or distress, or persecution, or famine, or nakedness, or peril, or sword?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Romans 8:35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(38) For I am </a:t>
            </a:r>
            <a:r>
              <a:rPr lang="en-US" sz="3600" dirty="0">
                <a:solidFill>
                  <a:srgbClr val="000000"/>
                </a:solidFill>
              </a:rPr>
              <a:t>persuaded</a:t>
            </a:r>
            <a:r>
              <a:rPr lang="en-US" sz="3600" dirty="0">
                <a:solidFill>
                  <a:srgbClr val="C00000"/>
                </a:solidFill>
              </a:rPr>
              <a:t>, that neither death, nor life, nor angels, nor principalities, nor powers, nor things present, nor things to come,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(39) Nor height, nor depth, nor any other creature, shall be able to separate us from the love of God, which is in Christ Jesus our Lord.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Romans 8:38 &amp; 39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 animBg="1"/>
      <p:bldP spid="20" grpId="0"/>
      <p:bldP spid="19" grpId="0"/>
      <p:bldP spid="22" grpId="0" animBg="1"/>
      <p:bldP spid="22" grpId="1" animBg="1"/>
      <p:bldP spid="21" grpId="0" animBg="1"/>
      <p:bldP spid="2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5347063" y="1828800"/>
            <a:ext cx="0" cy="1828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 bwMode="auto">
          <a:xfrm>
            <a:off x="3276600" y="304800"/>
            <a:ext cx="2667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b="1" u="sng" dirty="0"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-215537" y="2667000"/>
            <a:ext cx="1143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2663" y="2667000"/>
            <a:ext cx="2667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THAT BELIEVETH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603863" y="2667000"/>
            <a:ext cx="32004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ON THE SON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47063" y="2667000"/>
            <a:ext cx="38100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HATH EVERLASTING LIFE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742611" y="394063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dirty="0">
                <a:solidFill>
                  <a:srgbClr val="000000"/>
                </a:solidFill>
              </a:rPr>
              <a:t>I John 5:13</a:t>
            </a: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6858000" y="1828800"/>
            <a:ext cx="762000" cy="3352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3886200"/>
            <a:ext cx="25908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GOD’S PART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867400" y="1828800"/>
            <a:ext cx="2743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Romans 8:31-39</a:t>
            </a:r>
          </a:p>
        </p:txBody>
      </p:sp>
      <p:sp>
        <p:nvSpPr>
          <p:cNvPr id="12" name="Right Brace 11"/>
          <p:cNvSpPr/>
          <p:nvPr/>
        </p:nvSpPr>
        <p:spPr bwMode="auto">
          <a:xfrm rot="5400000">
            <a:off x="2247900" y="1104900"/>
            <a:ext cx="762000" cy="48006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447800" y="3886200"/>
            <a:ext cx="2362200" cy="533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YOUR PART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698863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226526" y="2362200"/>
            <a:ext cx="0" cy="838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 bwMode="auto">
          <a:xfrm>
            <a:off x="76200" y="1447800"/>
            <a:ext cx="2743200" cy="838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</a:rPr>
              <a:t>John 3:16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</a:rPr>
              <a:t>Isaiah 1:18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For God so loved the world, that he gave his only begotten Son, that whosoever believeth in him should not perish, but have everlasting life.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3:16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Come now, and let us reason together, saith the Lord: though your sins be as scarlet, they shall be as white as snow; though they be red like crimson, they shall be as wool.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Isaiah 1:18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 animBg="1"/>
      <p:bldP spid="16" grpId="0"/>
      <p:bldP spid="28" grpId="0" animBg="1"/>
      <p:bldP spid="28" grpId="1" animBg="1"/>
      <p:bldP spid="26" grpId="0" animBg="1"/>
      <p:bldP spid="26" grpId="1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5864</TotalTime>
  <Words>1990</Words>
  <Application>Microsoft Macintosh PowerPoint</Application>
  <PresentationFormat>On-screen Show (4:3)</PresentationFormat>
  <Paragraphs>370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Bible Truths</dc:title>
  <dc:creator>Rick Carter</dc:creator>
  <cp:lastModifiedBy>Joe Baxter</cp:lastModifiedBy>
  <cp:revision>168</cp:revision>
  <dcterms:created xsi:type="dcterms:W3CDTF">2008-06-24T15:10:39Z</dcterms:created>
  <dcterms:modified xsi:type="dcterms:W3CDTF">2021-08-14T12:12:07Z</dcterms:modified>
</cp:coreProperties>
</file>