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5"/>
  </p:notesMasterIdLst>
  <p:sldIdLst>
    <p:sldId id="370" r:id="rId2"/>
    <p:sldId id="373" r:id="rId3"/>
    <p:sldId id="355" r:id="rId4"/>
    <p:sldId id="360" r:id="rId5"/>
    <p:sldId id="361" r:id="rId6"/>
    <p:sldId id="362" r:id="rId7"/>
    <p:sldId id="363" r:id="rId8"/>
    <p:sldId id="364" r:id="rId9"/>
    <p:sldId id="367" r:id="rId10"/>
    <p:sldId id="372" r:id="rId11"/>
    <p:sldId id="368" r:id="rId12"/>
    <p:sldId id="366" r:id="rId13"/>
    <p:sldId id="371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C082F-4E2E-4B2F-AD5F-9D41389C034B}" v="20" dt="2019-01-14T18:42:28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2" autoAdjust="0"/>
    <p:restoredTop sz="95076" autoAdjust="0"/>
  </p:normalViewPr>
  <p:slideViewPr>
    <p:cSldViewPr>
      <p:cViewPr varScale="1">
        <p:scale>
          <a:sx n="108" d="100"/>
          <a:sy n="108" d="100"/>
        </p:scale>
        <p:origin x="1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Baxter" userId="080526599a41c8fa" providerId="LiveId" clId="{7D6C082F-4E2E-4B2F-AD5F-9D41389C034B}"/>
    <pc:docChg chg="undo custSel addSld modSld">
      <pc:chgData name="Joseph Baxter" userId="080526599a41c8fa" providerId="LiveId" clId="{7D6C082F-4E2E-4B2F-AD5F-9D41389C034B}" dt="2019-01-14T18:50:10.751" v="313" actId="1035"/>
      <pc:docMkLst>
        <pc:docMk/>
      </pc:docMkLst>
      <pc:sldChg chg="addSp delSp modSp">
        <pc:chgData name="Joseph Baxter" userId="080526599a41c8fa" providerId="LiveId" clId="{7D6C082F-4E2E-4B2F-AD5F-9D41389C034B}" dt="2019-01-14T18:47:23.840" v="310" actId="1076"/>
        <pc:sldMkLst>
          <pc:docMk/>
          <pc:sldMk cId="0" sldId="370"/>
        </pc:sldMkLst>
        <pc:spChg chg="mod">
          <ac:chgData name="Joseph Baxter" userId="080526599a41c8fa" providerId="LiveId" clId="{7D6C082F-4E2E-4B2F-AD5F-9D41389C034B}" dt="2019-01-14T18:47:23.840" v="310" actId="1076"/>
          <ac:spMkLst>
            <pc:docMk/>
            <pc:sldMk cId="0" sldId="370"/>
            <ac:spMk id="3" creationId="{00000000-0000-0000-0000-000000000000}"/>
          </ac:spMkLst>
        </pc:spChg>
        <pc:spChg chg="add mod">
          <ac:chgData name="Joseph Baxter" userId="080526599a41c8fa" providerId="LiveId" clId="{7D6C082F-4E2E-4B2F-AD5F-9D41389C034B}" dt="2019-01-14T18:47:19.136" v="309" actId="1076"/>
          <ac:spMkLst>
            <pc:docMk/>
            <pc:sldMk cId="0" sldId="370"/>
            <ac:spMk id="4" creationId="{B9B0B33D-ABAC-423B-A616-34EAEB243074}"/>
          </ac:spMkLst>
        </pc:spChg>
        <pc:spChg chg="del mod">
          <ac:chgData name="Joseph Baxter" userId="080526599a41c8fa" providerId="LiveId" clId="{7D6C082F-4E2E-4B2F-AD5F-9D41389C034B}" dt="2019-01-14T18:25:30.818" v="2" actId="478"/>
          <ac:spMkLst>
            <pc:docMk/>
            <pc:sldMk cId="0" sldId="370"/>
            <ac:spMk id="21" creationId="{00000000-0000-0000-0000-000000000000}"/>
          </ac:spMkLst>
        </pc:spChg>
      </pc:sldChg>
      <pc:sldChg chg="addSp delSp modSp add modAnim">
        <pc:chgData name="Joseph Baxter" userId="080526599a41c8fa" providerId="LiveId" clId="{7D6C082F-4E2E-4B2F-AD5F-9D41389C034B}" dt="2019-01-14T18:50:10.751" v="313" actId="1035"/>
        <pc:sldMkLst>
          <pc:docMk/>
          <pc:sldMk cId="3788350017" sldId="373"/>
        </pc:sldMkLst>
        <pc:spChg chg="del">
          <ac:chgData name="Joseph Baxter" userId="080526599a41c8fa" providerId="LiveId" clId="{7D6C082F-4E2E-4B2F-AD5F-9D41389C034B}" dt="2019-01-14T18:25:42.954" v="3" actId="478"/>
          <ac:spMkLst>
            <pc:docMk/>
            <pc:sldMk cId="3788350017" sldId="373"/>
            <ac:spMk id="3" creationId="{00000000-0000-0000-0000-000000000000}"/>
          </ac:spMkLst>
        </pc:spChg>
        <pc:spChg chg="add mod">
          <ac:chgData name="Joseph Baxter" userId="080526599a41c8fa" providerId="LiveId" clId="{7D6C082F-4E2E-4B2F-AD5F-9D41389C034B}" dt="2019-01-14T18:50:10.751" v="313" actId="1035"/>
          <ac:spMkLst>
            <pc:docMk/>
            <pc:sldMk cId="3788350017" sldId="373"/>
            <ac:spMk id="4" creationId="{DE4CE896-206B-4421-A4A2-30637ECEBB49}"/>
          </ac:spMkLst>
        </pc:spChg>
        <pc:spChg chg="add mod">
          <ac:chgData name="Joseph Baxter" userId="080526599a41c8fa" providerId="LiveId" clId="{7D6C082F-4E2E-4B2F-AD5F-9D41389C034B}" dt="2019-01-14T18:50:10.751" v="313" actId="1035"/>
          <ac:spMkLst>
            <pc:docMk/>
            <pc:sldMk cId="3788350017" sldId="373"/>
            <ac:spMk id="5" creationId="{A32AAF33-859C-47FC-8AAC-A7281F32493A}"/>
          </ac:spMkLst>
        </pc:spChg>
        <pc:spChg chg="add del mod">
          <ac:chgData name="Joseph Baxter" userId="080526599a41c8fa" providerId="LiveId" clId="{7D6C082F-4E2E-4B2F-AD5F-9D41389C034B}" dt="2019-01-14T18:37:55.850" v="273" actId="478"/>
          <ac:spMkLst>
            <pc:docMk/>
            <pc:sldMk cId="3788350017" sldId="373"/>
            <ac:spMk id="6" creationId="{EA843BBC-8A48-4A43-AFF8-8BC6596EEA4D}"/>
          </ac:spMkLst>
        </pc:spChg>
        <pc:spChg chg="add del mod">
          <ac:chgData name="Joseph Baxter" userId="080526599a41c8fa" providerId="LiveId" clId="{7D6C082F-4E2E-4B2F-AD5F-9D41389C034B}" dt="2019-01-14T18:39:07.643" v="281" actId="478"/>
          <ac:spMkLst>
            <pc:docMk/>
            <pc:sldMk cId="3788350017" sldId="373"/>
            <ac:spMk id="7" creationId="{670C2F9F-3DAE-4F53-85F9-CBDB5D890630}"/>
          </ac:spMkLst>
        </pc:spChg>
        <pc:spChg chg="del mod">
          <ac:chgData name="Joseph Baxter" userId="080526599a41c8fa" providerId="LiveId" clId="{7D6C082F-4E2E-4B2F-AD5F-9D41389C034B}" dt="2019-01-14T18:26:41.552" v="21"/>
          <ac:spMkLst>
            <pc:docMk/>
            <pc:sldMk cId="3788350017" sldId="373"/>
            <ac:spMk id="21" creationId="{00000000-0000-0000-0000-000000000000}"/>
          </ac:spMkLst>
        </pc:spChg>
      </pc:sldChg>
    </pc:docChg>
  </pc:docChgLst>
  <pc:docChgLst>
    <pc:chgData name="Joseph Baxter" userId="080526599a41c8fa" providerId="LiveId" clId="{904A2C26-D326-408F-801C-7273B2333B83}"/>
    <pc:docChg chg="modSld">
      <pc:chgData name="Joseph Baxter" userId="080526599a41c8fa" providerId="LiveId" clId="{904A2C26-D326-408F-801C-7273B2333B83}" dt="2019-01-14T19:16:21.293" v="6" actId="14100"/>
      <pc:docMkLst>
        <pc:docMk/>
      </pc:docMkLst>
      <pc:sldChg chg="modSp">
        <pc:chgData name="Joseph Baxter" userId="080526599a41c8fa" providerId="LiveId" clId="{904A2C26-D326-408F-801C-7273B2333B83}" dt="2019-01-14T19:16:21.293" v="6" actId="14100"/>
        <pc:sldMkLst>
          <pc:docMk/>
          <pc:sldMk cId="0" sldId="371"/>
        </pc:sldMkLst>
        <pc:spChg chg="mod">
          <ac:chgData name="Joseph Baxter" userId="080526599a41c8fa" providerId="LiveId" clId="{904A2C26-D326-408F-801C-7273B2333B83}" dt="2019-01-14T19:16:21.293" v="6" actId="14100"/>
          <ac:spMkLst>
            <pc:docMk/>
            <pc:sldMk cId="0" sldId="371"/>
            <ac:spMk id="3" creationId="{00000000-0000-0000-0000-000000000000}"/>
          </ac:spMkLst>
        </pc:spChg>
        <pc:spChg chg="mod">
          <ac:chgData name="Joseph Baxter" userId="080526599a41c8fa" providerId="LiveId" clId="{904A2C26-D326-408F-801C-7273B2333B83}" dt="2019-01-14T19:14:47.996" v="4" actId="1035"/>
          <ac:spMkLst>
            <pc:docMk/>
            <pc:sldMk cId="0" sldId="371"/>
            <ac:spMk id="2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568464"/>
            <a:ext cx="838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Basic Bible Truths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381000" y="1152144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2: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The Hopelessness of a Wrong Relationship with God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685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7620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9800" y="1295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0" y="1295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0400" y="1295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332672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371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819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4572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248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62000" y="277374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Good Works - Eph. 2:8-9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Righteous Works - Titus 3:5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Clean Works - Isa. 64:6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Godly Works - Rom. 4:5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541972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C00000"/>
                </a:solidFill>
              </a:rPr>
              <a:t>What Does the Bible Say?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AutoNum type="arabicPeriod"/>
            </a:pPr>
            <a:r>
              <a:rPr lang="en-US" sz="4800" dirty="0">
                <a:solidFill>
                  <a:srgbClr val="000000"/>
                </a:solidFill>
              </a:rPr>
              <a:t>Good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(8) For by grace are ye saved through faith; and that not of yourselves: it is the gift of God: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(9) Not of </a:t>
            </a:r>
            <a:r>
              <a:rPr lang="en-US" sz="4000" dirty="0">
                <a:solidFill>
                  <a:srgbClr val="000000"/>
                </a:solidFill>
              </a:rPr>
              <a:t>works</a:t>
            </a:r>
            <a:r>
              <a:rPr lang="en-US" sz="4000" dirty="0">
                <a:solidFill>
                  <a:srgbClr val="C00000"/>
                </a:solidFill>
              </a:rPr>
              <a:t>, lest any man should boast.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2:8-9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2"/>
            </a:pPr>
            <a:r>
              <a:rPr lang="en-US" sz="4800" dirty="0">
                <a:solidFill>
                  <a:srgbClr val="000000"/>
                </a:solidFill>
              </a:rPr>
              <a:t>Righteous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Not by works of </a:t>
            </a:r>
            <a:r>
              <a:rPr lang="en-US" sz="4000" dirty="0">
                <a:solidFill>
                  <a:srgbClr val="000000"/>
                </a:solidFill>
              </a:rPr>
              <a:t>righteousness</a:t>
            </a:r>
            <a:r>
              <a:rPr lang="en-US" sz="4000" dirty="0">
                <a:solidFill>
                  <a:srgbClr val="C00000"/>
                </a:solidFill>
              </a:rPr>
              <a:t> which we have done, but according to his mercy he saved us, by the washing of regeneration, and renewing of the Holy Ghost;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Titus 3:5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3"/>
            </a:pPr>
            <a:r>
              <a:rPr lang="en-US" sz="4800" dirty="0">
                <a:solidFill>
                  <a:srgbClr val="000000"/>
                </a:solidFill>
              </a:rPr>
              <a:t>Clean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But we are all as an </a:t>
            </a:r>
            <a:r>
              <a:rPr lang="en-US" sz="4000" dirty="0">
                <a:solidFill>
                  <a:srgbClr val="000000"/>
                </a:solidFill>
              </a:rPr>
              <a:t>unclean</a:t>
            </a:r>
            <a:r>
              <a:rPr lang="en-US" sz="4000" dirty="0">
                <a:solidFill>
                  <a:srgbClr val="C00000"/>
                </a:solidFill>
              </a:rPr>
              <a:t> thing, and all our </a:t>
            </a:r>
            <a:r>
              <a:rPr lang="en-US" sz="4000" dirty="0" err="1">
                <a:solidFill>
                  <a:srgbClr val="C00000"/>
                </a:solidFill>
              </a:rPr>
              <a:t>righteousnesses</a:t>
            </a:r>
            <a:r>
              <a:rPr lang="en-US" sz="4000" dirty="0">
                <a:solidFill>
                  <a:srgbClr val="C00000"/>
                </a:solidFill>
              </a:rPr>
              <a:t> are as filthy rags; and we all do fade as a leaf; and our iniquities, like the wind, have taken us away.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Isaiah 64:6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4"/>
            </a:pPr>
            <a:r>
              <a:rPr lang="en-US" sz="4800" dirty="0">
                <a:solidFill>
                  <a:srgbClr val="000000"/>
                </a:solidFill>
              </a:rPr>
              <a:t>Godly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But to him that worketh not, but believeth on him that </a:t>
            </a:r>
            <a:r>
              <a:rPr lang="en-US" sz="4000" dirty="0" err="1">
                <a:solidFill>
                  <a:srgbClr val="C00000"/>
                </a:solidFill>
              </a:rPr>
              <a:t>justifieth</a:t>
            </a:r>
            <a:r>
              <a:rPr lang="en-US" sz="4000" dirty="0">
                <a:solidFill>
                  <a:srgbClr val="C00000"/>
                </a:solidFill>
              </a:rPr>
              <a:t> the </a:t>
            </a:r>
            <a:r>
              <a:rPr lang="en-US" sz="4000" dirty="0">
                <a:solidFill>
                  <a:srgbClr val="000000"/>
                </a:solidFill>
              </a:rPr>
              <a:t>ungodly</a:t>
            </a:r>
            <a:r>
              <a:rPr lang="en-US" sz="4000" dirty="0">
                <a:solidFill>
                  <a:srgbClr val="C00000"/>
                </a:solidFill>
              </a:rPr>
              <a:t>, his faith is counted for righteousness.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4:5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0" y="541972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C00000"/>
                </a:solidFill>
              </a:rPr>
              <a:t>What Does the Bible Say?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85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7620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9800" y="1295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0" y="1295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0400" y="1295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332672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371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819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4572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248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ight Brace 24"/>
          <p:cNvSpPr/>
          <p:nvPr/>
        </p:nvSpPr>
        <p:spPr bwMode="auto">
          <a:xfrm rot="5400000">
            <a:off x="4303776" y="990599"/>
            <a:ext cx="533400" cy="7848600"/>
          </a:xfrm>
          <a:prstGeom prst="rightBrace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410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100% GOOD CONDUCT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" y="277374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Good Works - Eph. 2:8-9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Righteous Works - Titus 3:5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Clean Works - Isa. 64:6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Godly Works - Rom. 4:5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915400" y="205740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/>
            <a:r>
              <a:rPr lang="en-US" sz="4800" dirty="0">
                <a:solidFill>
                  <a:srgbClr val="000000"/>
                </a:solidFill>
              </a:rPr>
              <a:t>100% GOOD CONDUCT?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whosoever shall keep the whole law, and yet offend in one point, he is </a:t>
            </a:r>
            <a:r>
              <a:rPr lang="en-US" sz="4000" dirty="0">
                <a:solidFill>
                  <a:srgbClr val="000000"/>
                </a:solidFill>
              </a:rPr>
              <a:t>guilty </a:t>
            </a:r>
            <a:r>
              <a:rPr lang="en-US" sz="4000" dirty="0">
                <a:solidFill>
                  <a:srgbClr val="C00000"/>
                </a:solidFill>
              </a:rPr>
              <a:t>of all.</a:t>
            </a:r>
          </a:p>
          <a:p>
            <a:pPr algn="r"/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kumimoji="0" lang="en-US" sz="4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</a:rPr>
              <a:t>James 2:10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100% GOOD CONDUCT</a:t>
            </a:r>
          </a:p>
        </p:txBody>
      </p:sp>
      <p:sp>
        <p:nvSpPr>
          <p:cNvPr id="27" name="&quot;No&quot; Symbol 26"/>
          <p:cNvSpPr/>
          <p:nvPr/>
        </p:nvSpPr>
        <p:spPr bwMode="auto">
          <a:xfrm>
            <a:off x="1600200" y="304800"/>
            <a:ext cx="6096000" cy="6096000"/>
          </a:xfrm>
          <a:prstGeom prst="noSmoking">
            <a:avLst/>
          </a:prstGeom>
          <a:solidFill>
            <a:srgbClr val="C0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69103E-6 L 0 0.7555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 animBg="1"/>
      <p:bldP spid="26" grpId="0"/>
      <p:bldP spid="21" grpId="0"/>
      <p:bldP spid="21" grpId="1"/>
      <p:bldP spid="23" grpId="0" animBg="1"/>
      <p:bldP spid="23" grpId="1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456" y="5181600"/>
            <a:ext cx="21420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383268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371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1981200"/>
            <a:ext cx="4267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Lost – Luke 19:10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Unforgiven – Acts 13: 38-39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Unrighteous – Romans 1:18</a:t>
            </a:r>
            <a:br>
              <a:rPr lang="en-US" dirty="0">
                <a:solidFill>
                  <a:srgbClr val="000000"/>
                </a:solidFill>
              </a:rPr>
            </a:br>
            <a:endParaRPr lang="en-US" sz="4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Dead in Trespasses &amp; Sins –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Eph. 2:1</a:t>
            </a:r>
            <a:br>
              <a:rPr lang="en-US" dirty="0">
                <a:solidFill>
                  <a:srgbClr val="000000"/>
                </a:solidFill>
              </a:rPr>
            </a:br>
            <a:endParaRPr lang="en-US" sz="7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1992868"/>
            <a:ext cx="419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Righteous – Romans 3:22</a:t>
            </a:r>
            <a:br>
              <a:rPr lang="en-US" dirty="0">
                <a:solidFill>
                  <a:srgbClr val="000000"/>
                </a:solidFill>
              </a:rPr>
            </a:br>
            <a:endParaRPr lang="en-US" sz="4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Eternal Life in Christ Jesus –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John 5:24</a:t>
            </a:r>
            <a:endParaRPr lang="en-US" sz="105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Eternity with God – John 14:1-3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81000" y="2555796"/>
            <a:ext cx="8382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What God has Done for the Lost World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447800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Next Lesson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685800" y="2003286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latin typeface="+mn-lt"/>
              </a:rPr>
              <a:t>Worshiping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91000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267200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1.  Lost</a:t>
            </a:r>
          </a:p>
          <a:p>
            <a:pPr algn="l"/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the Son of man is come to seek and to save that which was </a:t>
            </a:r>
            <a:r>
              <a:rPr lang="en-US" sz="4000" dirty="0">
                <a:solidFill>
                  <a:srgbClr val="000000"/>
                </a:solidFill>
              </a:rPr>
              <a:t>lost</a:t>
            </a:r>
            <a:r>
              <a:rPr lang="en-US" sz="4000" dirty="0">
                <a:solidFill>
                  <a:srgbClr val="C00000"/>
                </a:solidFill>
              </a:rPr>
              <a:t>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Luke 19:10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1. Saved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 (8) For by grace are ye </a:t>
            </a:r>
            <a:r>
              <a:rPr lang="en-US" sz="4000" dirty="0">
                <a:solidFill>
                  <a:srgbClr val="000000"/>
                </a:solidFill>
              </a:rPr>
              <a:t>saved</a:t>
            </a:r>
            <a:r>
              <a:rPr lang="en-US" sz="4000" dirty="0">
                <a:solidFill>
                  <a:srgbClr val="C00000"/>
                </a:solidFill>
              </a:rPr>
              <a:t> through faith; and that not of yourselves: it is the gift of God: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(9) Not of works, lest any man should boast.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 Ephesians 2:8-9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13" grpId="0" animBg="1"/>
      <p:bldP spid="13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14800" cy="1124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Condemned </a:t>
            </a:r>
            <a:r>
              <a:rPr lang="en-US" sz="2400" dirty="0">
                <a:solidFill>
                  <a:srgbClr val="C00000"/>
                </a:solidFill>
              </a:rPr>
              <a:t>- John 3:18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191000" cy="1124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Justified </a:t>
            </a:r>
            <a:r>
              <a:rPr lang="en-US" sz="2400" dirty="0">
                <a:solidFill>
                  <a:srgbClr val="C00000"/>
                </a:solidFill>
              </a:rPr>
              <a:t>- Romans 5:1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2.  Condemned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He that believeth on him is not condemned: but he that believeth not is </a:t>
            </a:r>
            <a:r>
              <a:rPr lang="en-US" sz="4000" dirty="0">
                <a:solidFill>
                  <a:srgbClr val="000000"/>
                </a:solidFill>
              </a:rPr>
              <a:t>condemned</a:t>
            </a:r>
            <a:r>
              <a:rPr lang="en-US" sz="4000" dirty="0">
                <a:solidFill>
                  <a:srgbClr val="C00000"/>
                </a:solidFill>
              </a:rPr>
              <a:t> already, because he hath not believed in the name of the only begotten Son of God.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3:18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2. Justified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Therefore being </a:t>
            </a:r>
            <a:r>
              <a:rPr lang="en-US" sz="4000" dirty="0">
                <a:solidFill>
                  <a:srgbClr val="000000"/>
                </a:solidFill>
              </a:rPr>
              <a:t>justified</a:t>
            </a:r>
            <a:r>
              <a:rPr lang="en-US" sz="4000" dirty="0">
                <a:solidFill>
                  <a:srgbClr val="C00000"/>
                </a:solidFill>
              </a:rPr>
              <a:t> by faith, we have peace with God through our Lord Jesus Christ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5:1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14800" cy="167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Condemned </a:t>
            </a:r>
            <a:r>
              <a:rPr lang="en-US" sz="2400" dirty="0">
                <a:solidFill>
                  <a:srgbClr val="C00000"/>
                </a:solidFill>
              </a:rPr>
              <a:t>- John 3:18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Unforgiven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Acts 13:38-39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191000" cy="167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Justified </a:t>
            </a:r>
            <a:r>
              <a:rPr lang="en-US" sz="2400" dirty="0">
                <a:solidFill>
                  <a:srgbClr val="C00000"/>
                </a:solidFill>
              </a:rPr>
              <a:t>- Romans 5:1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Forgiven </a:t>
            </a:r>
            <a:r>
              <a:rPr lang="en-US" sz="2400" dirty="0">
                <a:solidFill>
                  <a:srgbClr val="C00000"/>
                </a:solidFill>
              </a:rPr>
              <a:t>- Eph. 1:7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3. Unforgiven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3800" dirty="0">
                <a:solidFill>
                  <a:srgbClr val="C00000"/>
                </a:solidFill>
              </a:rPr>
              <a:t>(38) Be it known unto you therefore, men and brethren, that through this man is preached unto you the </a:t>
            </a:r>
            <a:r>
              <a:rPr lang="en-US" sz="3800" dirty="0">
                <a:solidFill>
                  <a:srgbClr val="000000"/>
                </a:solidFill>
              </a:rPr>
              <a:t>forgiveness</a:t>
            </a:r>
            <a:r>
              <a:rPr lang="en-US" sz="3800" dirty="0">
                <a:solidFill>
                  <a:srgbClr val="C00000"/>
                </a:solidFill>
              </a:rPr>
              <a:t> of sins:</a:t>
            </a:r>
          </a:p>
          <a:p>
            <a:r>
              <a:rPr lang="en-US" sz="3800" dirty="0">
                <a:solidFill>
                  <a:srgbClr val="C00000"/>
                </a:solidFill>
              </a:rPr>
              <a:t>(39) And by him all that believe are justified from all things, from which ye could not be justified by the law of Moses. 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algn="r"/>
            <a:r>
              <a:rPr lang="en-US" sz="3800" dirty="0">
                <a:solidFill>
                  <a:srgbClr val="C00000"/>
                </a:solidFill>
              </a:rPr>
              <a:t>Acts 13:38-39</a:t>
            </a:r>
            <a:endParaRPr kumimoji="0" lang="en-US" sz="3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3. Forgiven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In whom we have redemption through his blood, the </a:t>
            </a:r>
            <a:r>
              <a:rPr lang="en-US" sz="4000" dirty="0">
                <a:solidFill>
                  <a:srgbClr val="000000"/>
                </a:solidFill>
              </a:rPr>
              <a:t>forgiveness</a:t>
            </a:r>
            <a:r>
              <a:rPr lang="en-US" sz="4000" dirty="0">
                <a:solidFill>
                  <a:srgbClr val="C00000"/>
                </a:solidFill>
              </a:rPr>
              <a:t> of sins, according to the riches of his grace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1:7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91000" cy="2232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Condemned </a:t>
            </a:r>
            <a:r>
              <a:rPr lang="en-US" sz="2400" dirty="0">
                <a:solidFill>
                  <a:srgbClr val="C00000"/>
                </a:solidFill>
              </a:rPr>
              <a:t>- John 3:18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Unforgiven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Acts 13:38-39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Unrighteous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Romans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1:18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Justified </a:t>
            </a:r>
            <a:r>
              <a:rPr lang="en-US" sz="2400" dirty="0">
                <a:solidFill>
                  <a:srgbClr val="C00000"/>
                </a:solidFill>
              </a:rPr>
              <a:t>- Romans 5:1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Forgiven </a:t>
            </a:r>
            <a:r>
              <a:rPr lang="en-US" sz="24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Righteous </a:t>
            </a:r>
            <a:r>
              <a:rPr lang="en-US" sz="2400" dirty="0">
                <a:solidFill>
                  <a:srgbClr val="C00000"/>
                </a:solidFill>
              </a:rPr>
              <a:t>- Romans 3:22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4.  Unrighteous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the wrath of God is revealed from heaven against all ungodliness and </a:t>
            </a:r>
            <a:r>
              <a:rPr lang="en-US" sz="4000" dirty="0">
                <a:solidFill>
                  <a:srgbClr val="000000"/>
                </a:solidFill>
              </a:rPr>
              <a:t>unrighteousness</a:t>
            </a:r>
            <a:r>
              <a:rPr lang="en-US" sz="4000" dirty="0">
                <a:solidFill>
                  <a:srgbClr val="C00000"/>
                </a:solidFill>
              </a:rPr>
              <a:t> of men, who hold the truth in unrighteousness;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1:18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4.  Righteous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Even the </a:t>
            </a:r>
            <a:r>
              <a:rPr lang="en-US" sz="4000" dirty="0">
                <a:solidFill>
                  <a:srgbClr val="000000"/>
                </a:solidFill>
              </a:rPr>
              <a:t>righteousness</a:t>
            </a:r>
            <a:r>
              <a:rPr lang="en-US" sz="4000" dirty="0">
                <a:solidFill>
                  <a:srgbClr val="C00000"/>
                </a:solidFill>
              </a:rPr>
              <a:t> of God which is by faith of Jesus Christ unto all and upon all them that believe: for there is no difference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3:22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9100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Condemned </a:t>
            </a:r>
            <a:r>
              <a:rPr lang="en-US" sz="2400" dirty="0">
                <a:solidFill>
                  <a:srgbClr val="C00000"/>
                </a:solidFill>
              </a:rPr>
              <a:t>- John 3:18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Unforgiven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Acts 13:38-39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Unrighteous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Romans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1:18</a:t>
            </a:r>
          </a:p>
          <a:p>
            <a:pPr marL="342900" indent="-342900" algn="l"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Dead in Trespasses &amp; Sins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		       </a:t>
            </a:r>
            <a:r>
              <a:rPr lang="en-US" sz="2400" dirty="0">
                <a:solidFill>
                  <a:srgbClr val="C00000"/>
                </a:solidFill>
              </a:rPr>
              <a:t>- Eph. 2:1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19100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Justified </a:t>
            </a:r>
            <a:r>
              <a:rPr lang="en-US" sz="2400" dirty="0">
                <a:solidFill>
                  <a:srgbClr val="C00000"/>
                </a:solidFill>
              </a:rPr>
              <a:t>- Romans 5:1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Forgiven </a:t>
            </a:r>
            <a:r>
              <a:rPr lang="en-US" sz="24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Righteous </a:t>
            </a:r>
            <a:r>
              <a:rPr lang="en-US" sz="2400" dirty="0">
                <a:solidFill>
                  <a:srgbClr val="C00000"/>
                </a:solidFill>
              </a:rPr>
              <a:t>- Romans 3:22</a:t>
            </a:r>
          </a:p>
          <a:p>
            <a:pPr marL="342900" indent="-342900" algn="l"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Eternal Life in Christ Jesus 		     </a:t>
            </a:r>
            <a:r>
              <a:rPr lang="en-US" sz="2400" dirty="0">
                <a:solidFill>
                  <a:srgbClr val="C00000"/>
                </a:solidFill>
              </a:rPr>
              <a:t>- John 5:24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5. Dead in Trespasses &amp; Sins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And you hath he quickened, who were </a:t>
            </a:r>
            <a:r>
              <a:rPr lang="en-US" sz="4000" dirty="0">
                <a:solidFill>
                  <a:srgbClr val="000000"/>
                </a:solidFill>
              </a:rPr>
              <a:t>dead in trespasses and sins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2:1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5. Eternal Life in Christ Jesus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Verily, verily, I say unto you, He that </a:t>
            </a:r>
            <a:r>
              <a:rPr lang="en-US" sz="4000" dirty="0" err="1">
                <a:solidFill>
                  <a:srgbClr val="C00000"/>
                </a:solidFill>
              </a:rPr>
              <a:t>heareth</a:t>
            </a:r>
            <a:r>
              <a:rPr lang="en-US" sz="4000" dirty="0">
                <a:solidFill>
                  <a:srgbClr val="C00000"/>
                </a:solidFill>
              </a:rPr>
              <a:t> my word, and believeth on him that sent me, hath </a:t>
            </a:r>
            <a:r>
              <a:rPr lang="en-US" sz="4000" dirty="0">
                <a:solidFill>
                  <a:srgbClr val="000000"/>
                </a:solidFill>
              </a:rPr>
              <a:t>everlasting life</a:t>
            </a:r>
            <a:r>
              <a:rPr lang="en-US" sz="4000" dirty="0">
                <a:solidFill>
                  <a:srgbClr val="C00000"/>
                </a:solidFill>
              </a:rPr>
              <a:t>, and shall not come into condemnation; but is passed from death unto life.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5:24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1186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600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r>
              <a:rPr lang="en-US" sz="32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" y="2209800"/>
            <a:ext cx="41910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Lost </a:t>
            </a:r>
            <a:r>
              <a:rPr lang="en-US" sz="2400" dirty="0">
                <a:solidFill>
                  <a:srgbClr val="C00000"/>
                </a:solidFill>
              </a:rPr>
              <a:t>- Luke 19:10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Condemned </a:t>
            </a:r>
            <a:r>
              <a:rPr lang="en-US" sz="2400" dirty="0">
                <a:solidFill>
                  <a:srgbClr val="C00000"/>
                </a:solidFill>
              </a:rPr>
              <a:t>- John 3:18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Unforgiven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Acts 13:38-39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Unrighteous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Romans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1:18</a:t>
            </a:r>
          </a:p>
          <a:p>
            <a:pPr marL="342900" indent="-342900" algn="l"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Dead in Trespasses &amp; Sins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		       </a:t>
            </a:r>
            <a:r>
              <a:rPr lang="en-US" sz="2400" dirty="0">
                <a:solidFill>
                  <a:srgbClr val="C00000"/>
                </a:solidFill>
              </a:rPr>
              <a:t>- Eph. 2:1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1200"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Eternity in the Lake of Fire 	 </a:t>
            </a:r>
            <a:r>
              <a:rPr lang="en-US" sz="2400" dirty="0">
                <a:solidFill>
                  <a:srgbClr val="C00000"/>
                </a:solidFill>
              </a:rPr>
              <a:t>-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221468"/>
            <a:ext cx="41910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Saved </a:t>
            </a:r>
            <a:r>
              <a:rPr lang="en-US" sz="2400" dirty="0">
                <a:solidFill>
                  <a:srgbClr val="C00000"/>
                </a:solidFill>
              </a:rPr>
              <a:t>- Eph. 2:8-9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Justified </a:t>
            </a:r>
            <a:r>
              <a:rPr lang="en-US" sz="2400" dirty="0">
                <a:solidFill>
                  <a:srgbClr val="C00000"/>
                </a:solidFill>
              </a:rPr>
              <a:t>- Romans 5:1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Forgiven </a:t>
            </a:r>
            <a:r>
              <a:rPr lang="en-US" sz="24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Righteous </a:t>
            </a:r>
            <a:r>
              <a:rPr lang="en-US" sz="2400" dirty="0">
                <a:solidFill>
                  <a:srgbClr val="C00000"/>
                </a:solidFill>
              </a:rPr>
              <a:t>- Romans 3:22</a:t>
            </a:r>
          </a:p>
          <a:p>
            <a:pPr marL="342900" indent="-342900" algn="l"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Eternal Life in Christ Jesus 		     </a:t>
            </a:r>
            <a:r>
              <a:rPr lang="en-US" sz="2400" dirty="0">
                <a:solidFill>
                  <a:srgbClr val="C00000"/>
                </a:solidFill>
              </a:rPr>
              <a:t>- John 5:24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12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Eternity with God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		  </a:t>
            </a:r>
            <a:r>
              <a:rPr lang="en-US" sz="2400" dirty="0">
                <a:solidFill>
                  <a:srgbClr val="C00000"/>
                </a:solidFill>
              </a:rPr>
              <a:t>- John 14:1-3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6.  Eternity in the Lake of Fire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(14) And death and hell were cast into the </a:t>
            </a:r>
            <a:r>
              <a:rPr lang="en-US" sz="4000" dirty="0">
                <a:solidFill>
                  <a:srgbClr val="000000"/>
                </a:solidFill>
              </a:rPr>
              <a:t>lake of fire</a:t>
            </a:r>
            <a:r>
              <a:rPr lang="en-US" sz="4000" dirty="0">
                <a:solidFill>
                  <a:srgbClr val="C00000"/>
                </a:solidFill>
              </a:rPr>
              <a:t>. This is the second death.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(15) And whosoever was not found written in the book of life was cast into the lake of fire. 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Revelation 20:14-15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(1) Let not your heart be troubled: ye believe in God, believe also in me.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(2) In my Father's house are many mansions: if it were not so, I would have told you. I go to prepare a place for you.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14:1-2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6. Eternity with God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And if I go and prepare a place for you, I will come again, and receive you unto myself; that </a:t>
            </a:r>
            <a:r>
              <a:rPr lang="en-US" sz="4000" dirty="0">
                <a:solidFill>
                  <a:srgbClr val="000000"/>
                </a:solidFill>
              </a:rPr>
              <a:t>where I am</a:t>
            </a:r>
            <a:r>
              <a:rPr lang="en-US" sz="4000" dirty="0">
                <a:solidFill>
                  <a:srgbClr val="C00000"/>
                </a:solidFill>
              </a:rPr>
              <a:t>, there ye may be also. 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14:3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685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7620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9800" y="1295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0" y="1295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0400" y="1295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332672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371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819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4572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248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0" y="54012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000000"/>
                </a:solidFill>
              </a:rPr>
              <a:t>What Do Others Say?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5988</TotalTime>
  <Words>1450</Words>
  <Application>Microsoft Macintosh PowerPoint</Application>
  <PresentationFormat>On-screen Show (4:3)</PresentationFormat>
  <Paragraphs>296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251</cp:revision>
  <dcterms:created xsi:type="dcterms:W3CDTF">2008-06-24T15:10:39Z</dcterms:created>
  <dcterms:modified xsi:type="dcterms:W3CDTF">2021-08-14T12:11:39Z</dcterms:modified>
</cp:coreProperties>
</file>