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370" r:id="rId2"/>
    <p:sldId id="373" r:id="rId3"/>
    <p:sldId id="346" r:id="rId4"/>
    <p:sldId id="348" r:id="rId5"/>
    <p:sldId id="350" r:id="rId6"/>
    <p:sldId id="351" r:id="rId7"/>
    <p:sldId id="349" r:id="rId8"/>
    <p:sldId id="347" r:id="rId9"/>
    <p:sldId id="353" r:id="rId10"/>
    <p:sldId id="354" r:id="rId11"/>
    <p:sldId id="352" r:id="rId12"/>
    <p:sldId id="356" r:id="rId13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1C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773" autoAdjust="0"/>
  </p:normalViewPr>
  <p:slideViewPr>
    <p:cSldViewPr>
      <p:cViewPr varScale="1">
        <p:scale>
          <a:sx n="90" d="100"/>
          <a:sy n="90" d="100"/>
        </p:scale>
        <p:origin x="216" y="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1905000" y="1720840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5: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Elements of Fellowship and Faithfulness with God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862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Then they that gladly received his word were baptized: and the same day there were added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2:41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he took them the same hour of the night, and washed their stripes; and was baptized, he and all his, straightway.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 animBg="1"/>
      <p:bldP spid="16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 bwMode="auto">
          <a:xfrm>
            <a:off x="6096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6235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172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895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934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7239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8229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9220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10134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73C3D81-5721-6C4A-A6FD-CD53525331DA}"/>
              </a:ext>
            </a:extLst>
          </p:cNvPr>
          <p:cNvSpPr txBox="1"/>
          <p:nvPr/>
        </p:nvSpPr>
        <p:spPr>
          <a:xfrm>
            <a:off x="8345423" y="3600735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u="sng" dirty="0">
                <a:solidFill>
                  <a:srgbClr val="000000"/>
                </a:solidFill>
              </a:rPr>
              <a:t>FELLOWSHIP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Fellowship – I John 1:3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Sin – Isa. 59:1-2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Discipline – Heb. 12:5-11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Confession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John 1:9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4:14-16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73A1D79-4D88-5341-90DF-3EF5230F13F2}"/>
              </a:ext>
            </a:extLst>
          </p:cNvPr>
          <p:cNvSpPr txBox="1"/>
          <p:nvPr/>
        </p:nvSpPr>
        <p:spPr>
          <a:xfrm>
            <a:off x="6698876" y="2063507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A2FCED6-CCB3-4C46-88DB-2DB727854F56}"/>
              </a:ext>
            </a:extLst>
          </p:cNvPr>
          <p:cNvSpPr txBox="1"/>
          <p:nvPr/>
        </p:nvSpPr>
        <p:spPr>
          <a:xfrm>
            <a:off x="6705600" y="3600735"/>
            <a:ext cx="1236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CONDUCT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10:10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Col. 2:6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1" name="Bent Arrow 90">
            <a:extLst>
              <a:ext uri="{FF2B5EF4-FFF2-40B4-BE49-F238E27FC236}">
                <a16:creationId xmlns:a16="http://schemas.microsoft.com/office/drawing/2014/main" id="{6EB828B0-58A7-A648-9856-3B309F8FAC1A}"/>
              </a:ext>
            </a:extLst>
          </p:cNvPr>
          <p:cNvSpPr/>
          <p:nvPr/>
        </p:nvSpPr>
        <p:spPr bwMode="auto">
          <a:xfrm rot="5400000">
            <a:off x="7718089" y="496306"/>
            <a:ext cx="478512" cy="265589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2" name="Right Arrow 91">
            <a:extLst>
              <a:ext uri="{FF2B5EF4-FFF2-40B4-BE49-F238E27FC236}">
                <a16:creationId xmlns:a16="http://schemas.microsoft.com/office/drawing/2014/main" id="{21AFE984-EEBF-A948-A045-AAA50296E90E}"/>
              </a:ext>
            </a:extLst>
          </p:cNvPr>
          <p:cNvSpPr/>
          <p:nvPr/>
        </p:nvSpPr>
        <p:spPr bwMode="auto">
          <a:xfrm>
            <a:off x="7955252" y="217852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D5A5B9-5833-E940-93CA-960353C6DEA9}"/>
              </a:ext>
            </a:extLst>
          </p:cNvPr>
          <p:cNvSpPr txBox="1"/>
          <p:nvPr/>
        </p:nvSpPr>
        <p:spPr>
          <a:xfrm>
            <a:off x="8069433" y="330088"/>
            <a:ext cx="1539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NEW BIRTH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3:1-14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8C23C23-20A8-8347-B9DB-6EEF6FFA9F74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0CD229B-F4E7-AC40-985A-73BAFDC36859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8AAB16B-7F34-594E-B5CE-A6BE0BF8082A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41276EF-5B2D-4244-BE36-626ADA23E7D2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782EF00-85F4-2F45-ACA2-EB7D2E515EC4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B5C63EB-1DDE-9C44-8C86-75C30D8B9DC3}"/>
              </a:ext>
            </a:extLst>
          </p:cNvPr>
          <p:cNvSpPr txBox="1"/>
          <p:nvPr/>
        </p:nvSpPr>
        <p:spPr>
          <a:xfrm>
            <a:off x="731715" y="323166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C7E175-B8FD-EC4A-95D0-364F9DF69CCC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CDA913C-4AFF-D341-BF39-74A5C0A747BA}"/>
              </a:ext>
            </a:extLst>
          </p:cNvPr>
          <p:cNvSpPr txBox="1"/>
          <p:nvPr/>
        </p:nvSpPr>
        <p:spPr>
          <a:xfrm>
            <a:off x="1312029" y="2064987"/>
            <a:ext cx="2575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8CFDC84-614D-684C-B2C7-0D72898BA02C}"/>
              </a:ext>
            </a:extLst>
          </p:cNvPr>
          <p:cNvSpPr txBox="1"/>
          <p:nvPr/>
        </p:nvSpPr>
        <p:spPr>
          <a:xfrm>
            <a:off x="8345423" y="2063507"/>
            <a:ext cx="25801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942AF16-697F-434E-9A0D-4744DCC0F1E5}"/>
              </a:ext>
            </a:extLst>
          </p:cNvPr>
          <p:cNvSpPr/>
          <p:nvPr/>
        </p:nvSpPr>
        <p:spPr bwMode="auto">
          <a:xfrm>
            <a:off x="3998490" y="2067381"/>
            <a:ext cx="1887184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CD204E6C-FE01-9147-9EFC-659697A92451}"/>
              </a:ext>
            </a:extLst>
          </p:cNvPr>
          <p:cNvGrpSpPr/>
          <p:nvPr/>
        </p:nvGrpSpPr>
        <p:grpSpPr>
          <a:xfrm>
            <a:off x="484542" y="4505781"/>
            <a:ext cx="4230495" cy="2149506"/>
            <a:chOff x="228600" y="4098894"/>
            <a:chExt cx="4230495" cy="214950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0EAF9FCB-3FB3-9C4F-B2D1-094436F28B70}"/>
                </a:ext>
              </a:extLst>
            </p:cNvPr>
            <p:cNvSpPr txBox="1"/>
            <p:nvPr/>
          </p:nvSpPr>
          <p:spPr>
            <a:xfrm>
              <a:off x="228600" y="4876800"/>
              <a:ext cx="849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Love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E662ABE-3B32-3A4F-8DE0-26AF59FA2BB5}"/>
                </a:ext>
              </a:extLst>
            </p:cNvPr>
            <p:cNvSpPr txBox="1"/>
            <p:nvPr/>
          </p:nvSpPr>
          <p:spPr>
            <a:xfrm>
              <a:off x="1045639" y="4881175"/>
              <a:ext cx="794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Baptism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2875707-84A1-C34A-8E21-407596FD2D5A}"/>
                </a:ext>
              </a:extLst>
            </p:cNvPr>
            <p:cNvSpPr txBox="1"/>
            <p:nvPr/>
          </p:nvSpPr>
          <p:spPr>
            <a:xfrm>
              <a:off x="1917500" y="4876800"/>
              <a:ext cx="683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Church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C362A572-EE14-C24B-8247-9C26FEFABD58}"/>
                </a:ext>
              </a:extLst>
            </p:cNvPr>
            <p:cNvSpPr txBox="1"/>
            <p:nvPr/>
          </p:nvSpPr>
          <p:spPr>
            <a:xfrm>
              <a:off x="2701002" y="4876800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Worship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A2BEDCDC-4595-F64D-BB64-7DF6420BF80E}"/>
                </a:ext>
              </a:extLst>
            </p:cNvPr>
            <p:cNvSpPr txBox="1"/>
            <p:nvPr/>
          </p:nvSpPr>
          <p:spPr>
            <a:xfrm>
              <a:off x="3542012" y="4876800"/>
              <a:ext cx="917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Service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05D20D9-0D8B-0F48-83B6-DEC672C58739}"/>
                </a:ext>
              </a:extLst>
            </p:cNvPr>
            <p:cNvCxnSpPr/>
            <p:nvPr/>
          </p:nvCxnSpPr>
          <p:spPr bwMode="auto">
            <a:xfrm>
              <a:off x="515170" y="5137172"/>
              <a:ext cx="3657355" cy="1047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FDCBF7B0-DD26-8842-A0D6-1F82F94869BB}"/>
                </a:ext>
              </a:extLst>
            </p:cNvPr>
            <p:cNvSpPr txBox="1"/>
            <p:nvPr/>
          </p:nvSpPr>
          <p:spPr>
            <a:xfrm>
              <a:off x="3069049" y="5417403"/>
              <a:ext cx="1121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Pray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Sing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Give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Preach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Lord’s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Supper</a:t>
              </a:r>
            </a:p>
          </p:txBody>
        </p:sp>
        <p:sp>
          <p:nvSpPr>
            <p:cNvPr id="112" name="Right Brace 111">
              <a:extLst>
                <a:ext uri="{FF2B5EF4-FFF2-40B4-BE49-F238E27FC236}">
                  <a16:creationId xmlns:a16="http://schemas.microsoft.com/office/drawing/2014/main" id="{D5CAB777-B584-3147-B595-A79B2B58DCA5}"/>
                </a:ext>
              </a:extLst>
            </p:cNvPr>
            <p:cNvSpPr/>
            <p:nvPr/>
          </p:nvSpPr>
          <p:spPr bwMode="auto">
            <a:xfrm rot="16200000">
              <a:off x="2229444" y="3007748"/>
              <a:ext cx="264789" cy="3367086"/>
            </a:xfrm>
            <a:prstGeom prst="rightBrac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85973626-0BEB-234B-A9B8-780745C0E6F8}"/>
                </a:ext>
              </a:extLst>
            </p:cNvPr>
            <p:cNvSpPr txBox="1"/>
            <p:nvPr/>
          </p:nvSpPr>
          <p:spPr>
            <a:xfrm>
              <a:off x="537062" y="5417403"/>
              <a:ext cx="2815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Eph. 2:8-9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Titus 3:5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Isa. 64:6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Rom. 4:5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0AF147A-81D6-6845-8898-DA95A8C738B2}"/>
                </a:ext>
              </a:extLst>
            </p:cNvPr>
            <p:cNvCxnSpPr/>
            <p:nvPr/>
          </p:nvCxnSpPr>
          <p:spPr bwMode="auto">
            <a:xfrm>
              <a:off x="22677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4E81F69-58B3-5F49-ABD1-05342B82BE8E}"/>
                </a:ext>
              </a:extLst>
            </p:cNvPr>
            <p:cNvCxnSpPr/>
            <p:nvPr/>
          </p:nvCxnSpPr>
          <p:spPr bwMode="auto">
            <a:xfrm>
              <a:off x="40203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EE62551-95FA-444E-BA81-3C79BCE2B059}"/>
                </a:ext>
              </a:extLst>
            </p:cNvPr>
            <p:cNvCxnSpPr/>
            <p:nvPr/>
          </p:nvCxnSpPr>
          <p:spPr bwMode="auto">
            <a:xfrm>
              <a:off x="653279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774ADF2-9710-7943-8B8D-EC70E7FBE9CD}"/>
                </a:ext>
              </a:extLst>
            </p:cNvPr>
            <p:cNvCxnSpPr/>
            <p:nvPr/>
          </p:nvCxnSpPr>
          <p:spPr bwMode="auto">
            <a:xfrm>
              <a:off x="31821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2851CD-F51A-7346-BECA-2CA8A6CF9FCF}"/>
                </a:ext>
              </a:extLst>
            </p:cNvPr>
            <p:cNvCxnSpPr/>
            <p:nvPr/>
          </p:nvCxnSpPr>
          <p:spPr bwMode="auto">
            <a:xfrm>
              <a:off x="14295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1E76BDD-DBA1-9440-81EB-8F6859596556}"/>
                </a:ext>
              </a:extLst>
            </p:cNvPr>
            <p:cNvSpPr txBox="1"/>
            <p:nvPr/>
          </p:nvSpPr>
          <p:spPr>
            <a:xfrm>
              <a:off x="533160" y="4224408"/>
              <a:ext cx="365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100% GOOD CONDUCT</a:t>
              </a:r>
            </a:p>
          </p:txBody>
        </p:sp>
        <p:sp>
          <p:nvSpPr>
            <p:cNvPr id="120" name="&quot;No&quot; Symbol 119">
              <a:extLst>
                <a:ext uri="{FF2B5EF4-FFF2-40B4-BE49-F238E27FC236}">
                  <a16:creationId xmlns:a16="http://schemas.microsoft.com/office/drawing/2014/main" id="{CF04B658-AA74-BB44-A147-F7EC3ED19C84}"/>
                </a:ext>
              </a:extLst>
            </p:cNvPr>
            <p:cNvSpPr/>
            <p:nvPr/>
          </p:nvSpPr>
          <p:spPr bwMode="auto">
            <a:xfrm>
              <a:off x="1363259" y="4098894"/>
              <a:ext cx="1905000" cy="1905000"/>
            </a:xfrm>
            <a:prstGeom prst="noSmoking">
              <a:avLst/>
            </a:prstGeom>
            <a:solidFill>
              <a:srgbClr val="C00000">
                <a:alpha val="65000"/>
              </a:srgbClr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DB221CD1-48EA-7B4C-9A60-36C5BFF64DFF}"/>
              </a:ext>
            </a:extLst>
          </p:cNvPr>
          <p:cNvCxnSpPr>
            <a:endCxn id="98" idx="2"/>
          </p:cNvCxnSpPr>
          <p:nvPr/>
        </p:nvCxnSpPr>
        <p:spPr bwMode="auto">
          <a:xfrm flipH="1" flipV="1">
            <a:off x="6096000" y="914400"/>
            <a:ext cx="2915" cy="418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54CED26-7366-B048-9BDB-AE44982B3DE2}"/>
              </a:ext>
            </a:extLst>
          </p:cNvPr>
          <p:cNvSpPr/>
          <p:nvPr/>
        </p:nvSpPr>
        <p:spPr>
          <a:xfrm>
            <a:off x="5704320" y="9906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23" name="Bent Arrow 122">
            <a:extLst>
              <a:ext uri="{FF2B5EF4-FFF2-40B4-BE49-F238E27FC236}">
                <a16:creationId xmlns:a16="http://schemas.microsoft.com/office/drawing/2014/main" id="{3F7408CD-8DF2-0B4A-9912-D87210D8EE93}"/>
              </a:ext>
            </a:extLst>
          </p:cNvPr>
          <p:cNvSpPr/>
          <p:nvPr/>
        </p:nvSpPr>
        <p:spPr bwMode="auto">
          <a:xfrm>
            <a:off x="4789920" y="1527785"/>
            <a:ext cx="772680" cy="535722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8BCE8A99-AFAF-E946-A890-1EB64F38DA24}"/>
              </a:ext>
            </a:extLst>
          </p:cNvPr>
          <p:cNvCxnSpPr/>
          <p:nvPr/>
        </p:nvCxnSpPr>
        <p:spPr bwMode="auto">
          <a:xfrm flipV="1">
            <a:off x="6090658" y="2091801"/>
            <a:ext cx="8257" cy="4766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71BB645-FF82-944D-93CB-00F3E5C7DCAF}"/>
              </a:ext>
            </a:extLst>
          </p:cNvPr>
          <p:cNvSpPr/>
          <p:nvPr/>
        </p:nvSpPr>
        <p:spPr>
          <a:xfrm>
            <a:off x="5498218" y="1463343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26" name="Right Arrow 125">
            <a:extLst>
              <a:ext uri="{FF2B5EF4-FFF2-40B4-BE49-F238E27FC236}">
                <a16:creationId xmlns:a16="http://schemas.microsoft.com/office/drawing/2014/main" id="{671DCA51-5850-D64A-AAE0-0F220EA67071}"/>
              </a:ext>
            </a:extLst>
          </p:cNvPr>
          <p:cNvSpPr/>
          <p:nvPr/>
        </p:nvSpPr>
        <p:spPr bwMode="auto">
          <a:xfrm>
            <a:off x="7955252" y="373806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28700" y="2428227"/>
            <a:ext cx="101346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Worshiping and Serving God in One of His Churches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1320231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Last Lesson: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152400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2209800" y="2003286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Worshiping 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591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>
            <a:extLst>
              <a:ext uri="{FF2B5EF4-FFF2-40B4-BE49-F238E27FC236}">
                <a16:creationId xmlns:a16="http://schemas.microsoft.com/office/drawing/2014/main" id="{CD22F178-3C4A-5C4C-83A3-DFB75BD93CEA}"/>
              </a:ext>
            </a:extLst>
          </p:cNvPr>
          <p:cNvSpPr txBox="1"/>
          <p:nvPr/>
        </p:nvSpPr>
        <p:spPr>
          <a:xfrm>
            <a:off x="6698876" y="2063507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45423" y="3513724"/>
            <a:ext cx="2743200" cy="75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000" u="sng" dirty="0">
                <a:solidFill>
                  <a:srgbClr val="000000"/>
                </a:solidFill>
              </a:rPr>
              <a:t>FELLOWSHIP</a:t>
            </a:r>
          </a:p>
          <a:p>
            <a:pPr marL="171450" indent="-171450" algn="l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With God - I John 1:3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4918" y="362959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CONDUCT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7718089" y="496306"/>
            <a:ext cx="478512" cy="265589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9" name="Right Arrow 48"/>
          <p:cNvSpPr/>
          <p:nvPr/>
        </p:nvSpPr>
        <p:spPr bwMode="auto">
          <a:xfrm>
            <a:off x="7955252" y="217852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6866167-49C1-0543-994E-5C5470C843A2}"/>
              </a:ext>
            </a:extLst>
          </p:cNvPr>
          <p:cNvSpPr txBox="1"/>
          <p:nvPr/>
        </p:nvSpPr>
        <p:spPr>
          <a:xfrm>
            <a:off x="8069433" y="330088"/>
            <a:ext cx="1539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NEW BIRTH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3:1-14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2C36FD4-8B7B-3C48-BF25-40BEEF51C69F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35C069D-8E9A-014A-B80E-FE7AFA2A2F02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0F34E03-BACD-514F-882D-B2BA1E58D7C6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32C7E2-932D-2548-8C75-FD7A1D8025DA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07FD885-2A20-AF41-8AA7-87717A17FD14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8A50F77-BA88-A14A-A28B-016566DCE750}"/>
              </a:ext>
            </a:extLst>
          </p:cNvPr>
          <p:cNvSpPr txBox="1"/>
          <p:nvPr/>
        </p:nvSpPr>
        <p:spPr>
          <a:xfrm>
            <a:off x="731715" y="323166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3CE02B-1193-704E-9C33-04C67813585C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5678018-29D1-2E43-B1E9-51BDD5844030}"/>
              </a:ext>
            </a:extLst>
          </p:cNvPr>
          <p:cNvSpPr txBox="1"/>
          <p:nvPr/>
        </p:nvSpPr>
        <p:spPr>
          <a:xfrm>
            <a:off x="1312029" y="2064987"/>
            <a:ext cx="2575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6D7B9CB-6273-0846-AAA3-846C5912B6FC}"/>
              </a:ext>
            </a:extLst>
          </p:cNvPr>
          <p:cNvSpPr txBox="1"/>
          <p:nvPr/>
        </p:nvSpPr>
        <p:spPr>
          <a:xfrm>
            <a:off x="8345423" y="2063507"/>
            <a:ext cx="25801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993C0E1-17FB-A740-A991-64AD299C8901}"/>
              </a:ext>
            </a:extLst>
          </p:cNvPr>
          <p:cNvSpPr/>
          <p:nvPr/>
        </p:nvSpPr>
        <p:spPr bwMode="auto">
          <a:xfrm>
            <a:off x="3998490" y="2067381"/>
            <a:ext cx="1887184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49DAF42-A6A4-BC47-8544-5EAFAA890E69}"/>
              </a:ext>
            </a:extLst>
          </p:cNvPr>
          <p:cNvGrpSpPr/>
          <p:nvPr/>
        </p:nvGrpSpPr>
        <p:grpSpPr>
          <a:xfrm>
            <a:off x="484542" y="4505781"/>
            <a:ext cx="4230495" cy="2149506"/>
            <a:chOff x="228600" y="4098894"/>
            <a:chExt cx="4230495" cy="2149506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99B7F3B-AC45-FE44-BBC8-8F7CE8922EB8}"/>
                </a:ext>
              </a:extLst>
            </p:cNvPr>
            <p:cNvSpPr txBox="1"/>
            <p:nvPr/>
          </p:nvSpPr>
          <p:spPr>
            <a:xfrm>
              <a:off x="228600" y="4876800"/>
              <a:ext cx="849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Love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62E6E96-DA78-BE43-BAE4-D3DDA1D5BA5D}"/>
                </a:ext>
              </a:extLst>
            </p:cNvPr>
            <p:cNvSpPr txBox="1"/>
            <p:nvPr/>
          </p:nvSpPr>
          <p:spPr>
            <a:xfrm>
              <a:off x="1045639" y="4881175"/>
              <a:ext cx="794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Baptism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AB601FF-03AE-E04D-ABFA-CE3F03DD2297}"/>
                </a:ext>
              </a:extLst>
            </p:cNvPr>
            <p:cNvSpPr txBox="1"/>
            <p:nvPr/>
          </p:nvSpPr>
          <p:spPr>
            <a:xfrm>
              <a:off x="1917500" y="4876800"/>
              <a:ext cx="683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Church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050A29A-E268-5044-8F83-15DFAFB4CFFC}"/>
                </a:ext>
              </a:extLst>
            </p:cNvPr>
            <p:cNvSpPr txBox="1"/>
            <p:nvPr/>
          </p:nvSpPr>
          <p:spPr>
            <a:xfrm>
              <a:off x="2701002" y="4876800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Worship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A1DA3F6-CA09-CA46-8366-AA4F088B27AF}"/>
                </a:ext>
              </a:extLst>
            </p:cNvPr>
            <p:cNvSpPr txBox="1"/>
            <p:nvPr/>
          </p:nvSpPr>
          <p:spPr>
            <a:xfrm>
              <a:off x="3542012" y="4876800"/>
              <a:ext cx="917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Service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79D13BD-8E0B-E845-B059-4400515544DD}"/>
                </a:ext>
              </a:extLst>
            </p:cNvPr>
            <p:cNvCxnSpPr/>
            <p:nvPr/>
          </p:nvCxnSpPr>
          <p:spPr bwMode="auto">
            <a:xfrm>
              <a:off x="515170" y="5137172"/>
              <a:ext cx="3657355" cy="1047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3F27D95-483B-4542-920B-C9FB3F9163DB}"/>
                </a:ext>
              </a:extLst>
            </p:cNvPr>
            <p:cNvSpPr txBox="1"/>
            <p:nvPr/>
          </p:nvSpPr>
          <p:spPr>
            <a:xfrm>
              <a:off x="3069049" y="5417403"/>
              <a:ext cx="1121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Pray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Sing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Give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Preach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Lord’s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Supper</a:t>
              </a:r>
            </a:p>
          </p:txBody>
        </p:sp>
        <p:sp>
          <p:nvSpPr>
            <p:cNvPr id="53" name="Right Brace 52">
              <a:extLst>
                <a:ext uri="{FF2B5EF4-FFF2-40B4-BE49-F238E27FC236}">
                  <a16:creationId xmlns:a16="http://schemas.microsoft.com/office/drawing/2014/main" id="{742ABA11-974A-0F42-B779-C8F8FA508116}"/>
                </a:ext>
              </a:extLst>
            </p:cNvPr>
            <p:cNvSpPr/>
            <p:nvPr/>
          </p:nvSpPr>
          <p:spPr bwMode="auto">
            <a:xfrm rot="16200000">
              <a:off x="2229444" y="3007748"/>
              <a:ext cx="264789" cy="3367086"/>
            </a:xfrm>
            <a:prstGeom prst="rightBrac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A1FA3B8-CCE0-2A4C-96B7-15F74B2261CB}"/>
                </a:ext>
              </a:extLst>
            </p:cNvPr>
            <p:cNvSpPr txBox="1"/>
            <p:nvPr/>
          </p:nvSpPr>
          <p:spPr>
            <a:xfrm>
              <a:off x="537062" y="5417403"/>
              <a:ext cx="2815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Eph. 2:8-9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Titus 3:5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Isa. 64:6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Rom. 4:5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A441D94-2DF5-1E4D-83DB-2C45536D0BC3}"/>
                </a:ext>
              </a:extLst>
            </p:cNvPr>
            <p:cNvCxnSpPr/>
            <p:nvPr/>
          </p:nvCxnSpPr>
          <p:spPr bwMode="auto">
            <a:xfrm>
              <a:off x="22677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09043B5-B569-994A-94CF-E5AE49C9A7FE}"/>
                </a:ext>
              </a:extLst>
            </p:cNvPr>
            <p:cNvCxnSpPr/>
            <p:nvPr/>
          </p:nvCxnSpPr>
          <p:spPr bwMode="auto">
            <a:xfrm>
              <a:off x="40203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AA34559-DF4C-2041-8474-286DE510CC55}"/>
                </a:ext>
              </a:extLst>
            </p:cNvPr>
            <p:cNvCxnSpPr/>
            <p:nvPr/>
          </p:nvCxnSpPr>
          <p:spPr bwMode="auto">
            <a:xfrm>
              <a:off x="653279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400FB52-761A-1845-91C3-2C45537C9D95}"/>
                </a:ext>
              </a:extLst>
            </p:cNvPr>
            <p:cNvCxnSpPr/>
            <p:nvPr/>
          </p:nvCxnSpPr>
          <p:spPr bwMode="auto">
            <a:xfrm>
              <a:off x="31821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09E22A7-415D-2445-8311-18EF5B6E71FA}"/>
                </a:ext>
              </a:extLst>
            </p:cNvPr>
            <p:cNvCxnSpPr/>
            <p:nvPr/>
          </p:nvCxnSpPr>
          <p:spPr bwMode="auto">
            <a:xfrm>
              <a:off x="14295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1B63AA0-FC36-FB45-B2AA-959DD4C17EC7}"/>
                </a:ext>
              </a:extLst>
            </p:cNvPr>
            <p:cNvSpPr txBox="1"/>
            <p:nvPr/>
          </p:nvSpPr>
          <p:spPr>
            <a:xfrm>
              <a:off x="533160" y="4224408"/>
              <a:ext cx="365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100% GOOD CONDUCT</a:t>
              </a:r>
            </a:p>
          </p:txBody>
        </p:sp>
        <p:sp>
          <p:nvSpPr>
            <p:cNvPr id="61" name="&quot;No&quot; Symbol 60">
              <a:extLst>
                <a:ext uri="{FF2B5EF4-FFF2-40B4-BE49-F238E27FC236}">
                  <a16:creationId xmlns:a16="http://schemas.microsoft.com/office/drawing/2014/main" id="{D20E2F03-63C1-9148-9F68-33156EF3D4FE}"/>
                </a:ext>
              </a:extLst>
            </p:cNvPr>
            <p:cNvSpPr/>
            <p:nvPr/>
          </p:nvSpPr>
          <p:spPr bwMode="auto">
            <a:xfrm>
              <a:off x="1363259" y="4098894"/>
              <a:ext cx="1905000" cy="1905000"/>
            </a:xfrm>
            <a:prstGeom prst="noSmoking">
              <a:avLst/>
            </a:prstGeom>
            <a:solidFill>
              <a:srgbClr val="C00000">
                <a:alpha val="65000"/>
              </a:srgbClr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6C9ED99-04A4-584D-B402-EB9D709303F4}"/>
              </a:ext>
            </a:extLst>
          </p:cNvPr>
          <p:cNvCxnSpPr>
            <a:endCxn id="44" idx="2"/>
          </p:cNvCxnSpPr>
          <p:nvPr/>
        </p:nvCxnSpPr>
        <p:spPr bwMode="auto">
          <a:xfrm flipH="1" flipV="1">
            <a:off x="6096000" y="914400"/>
            <a:ext cx="2915" cy="418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73E34756-0303-A042-A7B8-97E8CD86716F}"/>
              </a:ext>
            </a:extLst>
          </p:cNvPr>
          <p:cNvSpPr/>
          <p:nvPr/>
        </p:nvSpPr>
        <p:spPr>
          <a:xfrm>
            <a:off x="5704320" y="9906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64" name="Bent Arrow 63">
            <a:extLst>
              <a:ext uri="{FF2B5EF4-FFF2-40B4-BE49-F238E27FC236}">
                <a16:creationId xmlns:a16="http://schemas.microsoft.com/office/drawing/2014/main" id="{AD02A825-6280-2E4A-B1B8-2A6AD07ECB56}"/>
              </a:ext>
            </a:extLst>
          </p:cNvPr>
          <p:cNvSpPr/>
          <p:nvPr/>
        </p:nvSpPr>
        <p:spPr bwMode="auto">
          <a:xfrm>
            <a:off x="4789920" y="1527785"/>
            <a:ext cx="772680" cy="535722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37828AE3-530B-894B-A033-14AD732B2D5F}"/>
              </a:ext>
            </a:extLst>
          </p:cNvPr>
          <p:cNvCxnSpPr/>
          <p:nvPr/>
        </p:nvCxnSpPr>
        <p:spPr bwMode="auto">
          <a:xfrm flipV="1">
            <a:off x="6090658" y="2091801"/>
            <a:ext cx="8257" cy="4766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5DA6903A-D1AD-B341-BE15-5DB1171A9D2B}"/>
              </a:ext>
            </a:extLst>
          </p:cNvPr>
          <p:cNvSpPr/>
          <p:nvPr/>
        </p:nvSpPr>
        <p:spPr>
          <a:xfrm>
            <a:off x="5498218" y="1463343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68" name="Right Arrow 67">
            <a:extLst>
              <a:ext uri="{FF2B5EF4-FFF2-40B4-BE49-F238E27FC236}">
                <a16:creationId xmlns:a16="http://schemas.microsoft.com/office/drawing/2014/main" id="{64CFF417-17BC-B54D-BF11-6F5F1CB4F1EB}"/>
              </a:ext>
            </a:extLst>
          </p:cNvPr>
          <p:cNvSpPr/>
          <p:nvPr/>
        </p:nvSpPr>
        <p:spPr bwMode="auto">
          <a:xfrm>
            <a:off x="7955252" y="373806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1457" y="0"/>
            <a:ext cx="12192000" cy="685800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u="sng" dirty="0">
                <a:solidFill>
                  <a:srgbClr val="000000"/>
                </a:solidFill>
              </a:rPr>
              <a:t>Fellowship</a:t>
            </a:r>
          </a:p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That which we have seen and heard declare we unto you, that ye also may have fellowship with us: and truly our fellowship is with the Father, and with his Son Jesus Christ.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1:3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 animBg="1"/>
      <p:bldP spid="49" grpId="0" animBg="1"/>
      <p:bldP spid="68" grpId="0" animBg="1"/>
      <p:bldP spid="32" grpId="0" animBg="1"/>
      <p:bldP spid="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A0175C3-59C0-5842-AB1C-CE4258EAFB04}"/>
              </a:ext>
            </a:extLst>
          </p:cNvPr>
          <p:cNvSpPr/>
          <p:nvPr/>
        </p:nvSpPr>
        <p:spPr bwMode="auto">
          <a:xfrm>
            <a:off x="3429000" y="609600"/>
            <a:ext cx="6858000" cy="5638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</a:rPr>
              <a:t>FELLOWSHIP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With God – I John 1:3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Sin – Isaiah 59:1-2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(1) Behold, the Lord's hand is not shortened, that it cannot save; neither his ear heavy, that it cannot hear: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(2) But your iniquities have separated between you and your God, and your sins have hid his face from you, that he will not hear. 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Isaiah 59:1-2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D38CB43-A45D-C344-8D0D-8D1BFF3707C0}"/>
              </a:ext>
            </a:extLst>
          </p:cNvPr>
          <p:cNvSpPr/>
          <p:nvPr/>
        </p:nvSpPr>
        <p:spPr bwMode="auto">
          <a:xfrm>
            <a:off x="3429000" y="609600"/>
            <a:ext cx="6858000" cy="5638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</a:rPr>
              <a:t>FELLOWSHIP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With God – I John 1:3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Sin – Isaiah 59:1-2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Discipline – Hebrews 12:5-11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-5316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(5) And ye have forgotten the exhortation which </a:t>
            </a:r>
            <a:r>
              <a:rPr lang="en-US" sz="3600" dirty="0" err="1">
                <a:solidFill>
                  <a:srgbClr val="C00000"/>
                </a:solidFill>
              </a:rPr>
              <a:t>speaketh</a:t>
            </a:r>
            <a:r>
              <a:rPr lang="en-US" sz="3600" dirty="0">
                <a:solidFill>
                  <a:srgbClr val="C00000"/>
                </a:solidFill>
              </a:rPr>
              <a:t> unto you as unto children, My son, despise not thou the chastening of the Lord, nor faint when thou art rebuked of him: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(6) For whom the Lord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he </a:t>
            </a:r>
            <a:r>
              <a:rPr lang="en-US" sz="3600" dirty="0" err="1">
                <a:solidFill>
                  <a:srgbClr val="C00000"/>
                </a:solidFill>
              </a:rPr>
              <a:t>chasteneth</a:t>
            </a:r>
            <a:r>
              <a:rPr lang="en-US" sz="3600" dirty="0">
                <a:solidFill>
                  <a:srgbClr val="C00000"/>
                </a:solidFill>
              </a:rPr>
              <a:t>, and </a:t>
            </a:r>
            <a:r>
              <a:rPr lang="en-US" sz="3600" dirty="0" err="1">
                <a:solidFill>
                  <a:srgbClr val="C00000"/>
                </a:solidFill>
              </a:rPr>
              <a:t>scourgeth</a:t>
            </a:r>
            <a:r>
              <a:rPr lang="en-US" sz="3600" dirty="0">
                <a:solidFill>
                  <a:srgbClr val="C00000"/>
                </a:solidFill>
              </a:rPr>
              <a:t> every son whom he receiveth. 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16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(7) If ye endure chastening, God </a:t>
            </a:r>
            <a:r>
              <a:rPr lang="en-US" sz="3600" dirty="0" err="1">
                <a:solidFill>
                  <a:srgbClr val="C00000"/>
                </a:solidFill>
              </a:rPr>
              <a:t>dealeth</a:t>
            </a:r>
            <a:r>
              <a:rPr lang="en-US" sz="3600" dirty="0">
                <a:solidFill>
                  <a:srgbClr val="C00000"/>
                </a:solidFill>
              </a:rPr>
              <a:t> with you as with sons; for what son is he whom the father </a:t>
            </a:r>
            <a:r>
              <a:rPr lang="en-US" sz="3600" dirty="0" err="1">
                <a:solidFill>
                  <a:srgbClr val="C00000"/>
                </a:solidFill>
              </a:rPr>
              <a:t>chasteneth</a:t>
            </a:r>
            <a:r>
              <a:rPr lang="en-US" sz="3600" dirty="0">
                <a:solidFill>
                  <a:srgbClr val="C00000"/>
                </a:solidFill>
              </a:rPr>
              <a:t> not?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(8) But if ye be without chastisement, whereof all are partakers, then are ye bastards, and not sons.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14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(9) Furthermore we have had fathers of our flesh which corrected us, and we gave them reverence: shall we not much rather be in subjection unto the Father of spirits, and live?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For they verily for a few days chastened us after their own pleasure; but he for our profit, that we might be partakers of his holiness.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-10632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(11) Now no chastening for the present seemeth to be joyous, but grievous: nevertheless afterward it </a:t>
            </a:r>
            <a:r>
              <a:rPr lang="en-US" sz="3600" dirty="0" err="1">
                <a:solidFill>
                  <a:srgbClr val="C00000"/>
                </a:solidFill>
              </a:rPr>
              <a:t>yieldeth</a:t>
            </a:r>
            <a:r>
              <a:rPr lang="en-US" sz="3600" dirty="0">
                <a:solidFill>
                  <a:srgbClr val="C00000"/>
                </a:solidFill>
              </a:rPr>
              <a:t> the peaceable fruit of righteousness unto them which are exercised thereby.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06EC52-BA41-EC40-91FB-BB6B85CE7000}"/>
              </a:ext>
            </a:extLst>
          </p:cNvPr>
          <p:cNvSpPr/>
          <p:nvPr/>
        </p:nvSpPr>
        <p:spPr bwMode="auto">
          <a:xfrm>
            <a:off x="3429000" y="609600"/>
            <a:ext cx="6858000" cy="5638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</a:rPr>
              <a:t>FELLOWSHIP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With God – I John 1:3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Sin – Isaiah 59:1-2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Discipline – Hebrews 12:5-11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</a:rPr>
              <a:t>Confession</a:t>
            </a:r>
          </a:p>
          <a:p>
            <a:pPr marL="1550988" lvl="1" indent="-7620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I John 1:9</a:t>
            </a:r>
          </a:p>
          <a:p>
            <a:pPr marL="1550988" lvl="1" indent="-7620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Hebrews 4:14-16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If we confess our sins, he is faithful and just to forgive us our sins, and to cleanse us from all unrighteousness.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1:9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(14) Seeing then that we have a great high priest, that is passed into the heavens, Jesus the Son of God, let us hold fast our profession.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(15) For we have not an high priest which cannot be touched with the feeling of our infirmities; but was in all points tempted like as we are, yet without sin.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14:14-16 (continued)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(16) Let us therefore come boldly unto the throne of grace, that we may obtain mercy, and find grace to help in time of need.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14:14-16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114800" y="2552700"/>
            <a:ext cx="3962400" cy="1752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</a:rPr>
              <a:t>CONDUCT</a:t>
            </a:r>
            <a:endParaRPr lang="en-US" sz="3600" dirty="0">
              <a:solidFill>
                <a:srgbClr val="000000"/>
              </a:solidFill>
            </a:endParaRPr>
          </a:p>
          <a:p>
            <a:pPr marL="5842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John 10:10</a:t>
            </a:r>
          </a:p>
          <a:p>
            <a:pPr marL="5842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Colossians 2:6</a:t>
            </a:r>
          </a:p>
          <a:p>
            <a:pPr marL="742950" indent="-742950" algn="l">
              <a:buFont typeface="+mj-lt"/>
              <a:buAutoNum type="arabicPeriod"/>
            </a:pP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 thief cometh not, but for to steal, and to kill, and to destroy: I am come that they might have life, and that they might have it more abundantly.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10:10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As ye have therefore received Christ Jesus the Lord, so walk ye in him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Colossians 2:6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 bwMode="auto">
          <a:xfrm>
            <a:off x="6096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73914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83058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9220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10079916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EB3DD0C-9D31-A745-9384-FCA26F9735AE}"/>
              </a:ext>
            </a:extLst>
          </p:cNvPr>
          <p:cNvSpPr txBox="1"/>
          <p:nvPr/>
        </p:nvSpPr>
        <p:spPr>
          <a:xfrm>
            <a:off x="8345423" y="3600735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u="sng" dirty="0">
                <a:solidFill>
                  <a:srgbClr val="000000"/>
                </a:solidFill>
              </a:rPr>
              <a:t>FELLOWSHIP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Fellowship – I John 1:3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Sin – Isa. 59:1-2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Discipline – Heb. 12:5-11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Confession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John 1:9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4:14-16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E39BFF-DFC4-4A43-8F65-A953A4013855}"/>
              </a:ext>
            </a:extLst>
          </p:cNvPr>
          <p:cNvSpPr txBox="1"/>
          <p:nvPr/>
        </p:nvSpPr>
        <p:spPr>
          <a:xfrm>
            <a:off x="6698876" y="2063507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4BCB0D-B3AC-5B42-826C-44946ED0D805}"/>
              </a:ext>
            </a:extLst>
          </p:cNvPr>
          <p:cNvSpPr txBox="1"/>
          <p:nvPr/>
        </p:nvSpPr>
        <p:spPr>
          <a:xfrm>
            <a:off x="6705600" y="3600735"/>
            <a:ext cx="1236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CONDUCT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10:10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Col. 2:6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42" name="Bent Arrow 41">
            <a:extLst>
              <a:ext uri="{FF2B5EF4-FFF2-40B4-BE49-F238E27FC236}">
                <a16:creationId xmlns:a16="http://schemas.microsoft.com/office/drawing/2014/main" id="{7740239C-1D3B-5B48-9984-44B9FE9DE454}"/>
              </a:ext>
            </a:extLst>
          </p:cNvPr>
          <p:cNvSpPr/>
          <p:nvPr/>
        </p:nvSpPr>
        <p:spPr bwMode="auto">
          <a:xfrm rot="5400000">
            <a:off x="7718089" y="496306"/>
            <a:ext cx="478512" cy="265589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Right Arrow 42">
            <a:extLst>
              <a:ext uri="{FF2B5EF4-FFF2-40B4-BE49-F238E27FC236}">
                <a16:creationId xmlns:a16="http://schemas.microsoft.com/office/drawing/2014/main" id="{7DCE9231-97D4-CF4A-8719-234FE6EB7BF7}"/>
              </a:ext>
            </a:extLst>
          </p:cNvPr>
          <p:cNvSpPr/>
          <p:nvPr/>
        </p:nvSpPr>
        <p:spPr bwMode="auto">
          <a:xfrm>
            <a:off x="7955252" y="217852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A37EC93-9D4D-A44F-B38F-498595AA5C22}"/>
              </a:ext>
            </a:extLst>
          </p:cNvPr>
          <p:cNvSpPr txBox="1"/>
          <p:nvPr/>
        </p:nvSpPr>
        <p:spPr>
          <a:xfrm>
            <a:off x="8069433" y="330088"/>
            <a:ext cx="1539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NEW BIRTH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3:1-14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89FDD1-F51D-C446-AA61-DF5C46F04BCC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BEC681E-C0D5-6845-98C1-750BFBF72CE6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5E5A34-D782-DB41-8D15-88889D648280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961E346-4BF8-804D-B371-0310B10916D8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1C7A89-69E6-E34F-AD58-3C6CBA2504F7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8B11E7-B913-EC45-986A-1F9251EB0F79}"/>
              </a:ext>
            </a:extLst>
          </p:cNvPr>
          <p:cNvSpPr txBox="1"/>
          <p:nvPr/>
        </p:nvSpPr>
        <p:spPr>
          <a:xfrm>
            <a:off x="731715" y="323166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62AC5CE-0C34-B74C-BFC1-61C215126CAD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763DB63-D0A1-B24C-959D-1935F49428D9}"/>
              </a:ext>
            </a:extLst>
          </p:cNvPr>
          <p:cNvSpPr txBox="1"/>
          <p:nvPr/>
        </p:nvSpPr>
        <p:spPr>
          <a:xfrm>
            <a:off x="1312029" y="2064987"/>
            <a:ext cx="2575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CC04150-1EC2-BB47-9E8E-FBEF8D730544}"/>
              </a:ext>
            </a:extLst>
          </p:cNvPr>
          <p:cNvSpPr txBox="1"/>
          <p:nvPr/>
        </p:nvSpPr>
        <p:spPr>
          <a:xfrm>
            <a:off x="8345423" y="2063507"/>
            <a:ext cx="25801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879974C-6DE4-D34A-ADE4-9F0B5B4DAB3A}"/>
              </a:ext>
            </a:extLst>
          </p:cNvPr>
          <p:cNvSpPr/>
          <p:nvPr/>
        </p:nvSpPr>
        <p:spPr bwMode="auto">
          <a:xfrm>
            <a:off x="3998490" y="2067381"/>
            <a:ext cx="1887184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3B5F372-A35A-844E-9BB9-A1F4979A1860}"/>
              </a:ext>
            </a:extLst>
          </p:cNvPr>
          <p:cNvCxnSpPr>
            <a:endCxn id="50" idx="2"/>
          </p:cNvCxnSpPr>
          <p:nvPr/>
        </p:nvCxnSpPr>
        <p:spPr bwMode="auto">
          <a:xfrm flipH="1" flipV="1">
            <a:off x="6096000" y="914400"/>
            <a:ext cx="2915" cy="418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442ABDFE-3974-8B4F-8D0D-6CD24F5DDE33}"/>
              </a:ext>
            </a:extLst>
          </p:cNvPr>
          <p:cNvSpPr/>
          <p:nvPr/>
        </p:nvSpPr>
        <p:spPr>
          <a:xfrm>
            <a:off x="5704320" y="9906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62" name="Bent Arrow 61">
            <a:extLst>
              <a:ext uri="{FF2B5EF4-FFF2-40B4-BE49-F238E27FC236}">
                <a16:creationId xmlns:a16="http://schemas.microsoft.com/office/drawing/2014/main" id="{CE021486-3E5F-304C-8A12-52C9EE3DBAA9}"/>
              </a:ext>
            </a:extLst>
          </p:cNvPr>
          <p:cNvSpPr/>
          <p:nvPr/>
        </p:nvSpPr>
        <p:spPr bwMode="auto">
          <a:xfrm>
            <a:off x="4789920" y="1527785"/>
            <a:ext cx="772680" cy="535722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725B0FA-E78D-A34D-8705-D6A22AC2B758}"/>
              </a:ext>
            </a:extLst>
          </p:cNvPr>
          <p:cNvSpPr/>
          <p:nvPr/>
        </p:nvSpPr>
        <p:spPr>
          <a:xfrm>
            <a:off x="5498218" y="1463343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64" name="Right Arrow 63">
            <a:extLst>
              <a:ext uri="{FF2B5EF4-FFF2-40B4-BE49-F238E27FC236}">
                <a16:creationId xmlns:a16="http://schemas.microsoft.com/office/drawing/2014/main" id="{57274AD7-CCB3-C849-A5CC-1A890768C913}"/>
              </a:ext>
            </a:extLst>
          </p:cNvPr>
          <p:cNvSpPr/>
          <p:nvPr/>
        </p:nvSpPr>
        <p:spPr bwMode="auto">
          <a:xfrm>
            <a:off x="7955252" y="373806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823EB1F-33EC-C544-834C-706E587A9BBC}"/>
              </a:ext>
            </a:extLst>
          </p:cNvPr>
          <p:cNvGrpSpPr/>
          <p:nvPr/>
        </p:nvGrpSpPr>
        <p:grpSpPr>
          <a:xfrm>
            <a:off x="484542" y="4505781"/>
            <a:ext cx="4230495" cy="2149506"/>
            <a:chOff x="228600" y="4098894"/>
            <a:chExt cx="4230495" cy="2149506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843B74C-EC32-A34A-8D44-D81645A838D0}"/>
                </a:ext>
              </a:extLst>
            </p:cNvPr>
            <p:cNvSpPr txBox="1"/>
            <p:nvPr/>
          </p:nvSpPr>
          <p:spPr>
            <a:xfrm>
              <a:off x="228600" y="4876800"/>
              <a:ext cx="849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Love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F11AC65-BF86-C14D-BC08-A46D34BCAFF6}"/>
                </a:ext>
              </a:extLst>
            </p:cNvPr>
            <p:cNvSpPr txBox="1"/>
            <p:nvPr/>
          </p:nvSpPr>
          <p:spPr>
            <a:xfrm>
              <a:off x="1045639" y="4881175"/>
              <a:ext cx="794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Baptism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EE1AE389-EC33-0046-98D5-B5E24C57056A}"/>
                </a:ext>
              </a:extLst>
            </p:cNvPr>
            <p:cNvSpPr txBox="1"/>
            <p:nvPr/>
          </p:nvSpPr>
          <p:spPr>
            <a:xfrm>
              <a:off x="1917500" y="4876800"/>
              <a:ext cx="683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Church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15F0AFD-E3FA-4241-BCF4-21058E3AC66C}"/>
                </a:ext>
              </a:extLst>
            </p:cNvPr>
            <p:cNvSpPr txBox="1"/>
            <p:nvPr/>
          </p:nvSpPr>
          <p:spPr>
            <a:xfrm>
              <a:off x="2701002" y="4876800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Worship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270B9B0-FF1E-F846-9991-E5A6D82F00A2}"/>
                </a:ext>
              </a:extLst>
            </p:cNvPr>
            <p:cNvSpPr txBox="1"/>
            <p:nvPr/>
          </p:nvSpPr>
          <p:spPr>
            <a:xfrm>
              <a:off x="3542012" y="4876800"/>
              <a:ext cx="917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Service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663D8AF2-6F13-C34C-A78D-F23E4918A61F}"/>
                </a:ext>
              </a:extLst>
            </p:cNvPr>
            <p:cNvCxnSpPr/>
            <p:nvPr/>
          </p:nvCxnSpPr>
          <p:spPr bwMode="auto">
            <a:xfrm>
              <a:off x="515170" y="5137172"/>
              <a:ext cx="3657355" cy="1047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EB2864E8-B9DA-B449-B503-39F22BF857CE}"/>
                </a:ext>
              </a:extLst>
            </p:cNvPr>
            <p:cNvSpPr txBox="1"/>
            <p:nvPr/>
          </p:nvSpPr>
          <p:spPr>
            <a:xfrm>
              <a:off x="3069049" y="5417403"/>
              <a:ext cx="1121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Pray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Sing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Give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Preach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Lord’s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Supper</a:t>
              </a:r>
            </a:p>
          </p:txBody>
        </p:sp>
        <p:sp>
          <p:nvSpPr>
            <p:cNvPr id="73" name="Right Brace 72">
              <a:extLst>
                <a:ext uri="{FF2B5EF4-FFF2-40B4-BE49-F238E27FC236}">
                  <a16:creationId xmlns:a16="http://schemas.microsoft.com/office/drawing/2014/main" id="{E57E93D3-22E8-2047-93A2-8E958D1E92A8}"/>
                </a:ext>
              </a:extLst>
            </p:cNvPr>
            <p:cNvSpPr/>
            <p:nvPr/>
          </p:nvSpPr>
          <p:spPr bwMode="auto">
            <a:xfrm rot="16200000">
              <a:off x="2229444" y="3007748"/>
              <a:ext cx="264789" cy="3367086"/>
            </a:xfrm>
            <a:prstGeom prst="rightBrac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6EBE640-F750-464E-B365-07A87AD0E2B3}"/>
                </a:ext>
              </a:extLst>
            </p:cNvPr>
            <p:cNvSpPr txBox="1"/>
            <p:nvPr/>
          </p:nvSpPr>
          <p:spPr>
            <a:xfrm>
              <a:off x="537062" y="5417403"/>
              <a:ext cx="2815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Eph. 2:8-9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Titus 3:5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Isa. 64:6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Rom. 4:5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C193CCAA-9F50-284F-A1B9-FD76493E33E9}"/>
                </a:ext>
              </a:extLst>
            </p:cNvPr>
            <p:cNvCxnSpPr/>
            <p:nvPr/>
          </p:nvCxnSpPr>
          <p:spPr bwMode="auto">
            <a:xfrm>
              <a:off x="22677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BD21A6F6-5E58-B143-A430-AE5C68226DD1}"/>
                </a:ext>
              </a:extLst>
            </p:cNvPr>
            <p:cNvCxnSpPr/>
            <p:nvPr/>
          </p:nvCxnSpPr>
          <p:spPr bwMode="auto">
            <a:xfrm>
              <a:off x="40203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E2CDCC8-9D18-7A49-BC7E-600840B9A1B8}"/>
                </a:ext>
              </a:extLst>
            </p:cNvPr>
            <p:cNvCxnSpPr/>
            <p:nvPr/>
          </p:nvCxnSpPr>
          <p:spPr bwMode="auto">
            <a:xfrm>
              <a:off x="653279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8533FD8A-3DCC-0544-A226-856453C8911A}"/>
                </a:ext>
              </a:extLst>
            </p:cNvPr>
            <p:cNvCxnSpPr/>
            <p:nvPr/>
          </p:nvCxnSpPr>
          <p:spPr bwMode="auto">
            <a:xfrm>
              <a:off x="31821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1E0850C-3D4B-884E-91A7-CB341698CB15}"/>
                </a:ext>
              </a:extLst>
            </p:cNvPr>
            <p:cNvCxnSpPr/>
            <p:nvPr/>
          </p:nvCxnSpPr>
          <p:spPr bwMode="auto">
            <a:xfrm>
              <a:off x="14295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E52FE4B-DFA3-404B-B61B-AF003C14ED7F}"/>
                </a:ext>
              </a:extLst>
            </p:cNvPr>
            <p:cNvSpPr txBox="1"/>
            <p:nvPr/>
          </p:nvSpPr>
          <p:spPr>
            <a:xfrm>
              <a:off x="533160" y="4224408"/>
              <a:ext cx="365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100% GOOD CONDUCT</a:t>
              </a:r>
            </a:p>
          </p:txBody>
        </p:sp>
        <p:sp>
          <p:nvSpPr>
            <p:cNvPr id="81" name="&quot;No&quot; Symbol 80">
              <a:extLst>
                <a:ext uri="{FF2B5EF4-FFF2-40B4-BE49-F238E27FC236}">
                  <a16:creationId xmlns:a16="http://schemas.microsoft.com/office/drawing/2014/main" id="{DDE5B91A-E0AD-674D-9FCE-CE342690D51B}"/>
                </a:ext>
              </a:extLst>
            </p:cNvPr>
            <p:cNvSpPr/>
            <p:nvPr/>
          </p:nvSpPr>
          <p:spPr bwMode="auto">
            <a:xfrm>
              <a:off x="1363259" y="4098894"/>
              <a:ext cx="1905000" cy="1905000"/>
            </a:xfrm>
            <a:prstGeom prst="noSmoking">
              <a:avLst/>
            </a:prstGeom>
            <a:solidFill>
              <a:srgbClr val="C00000">
                <a:alpha val="65000"/>
              </a:srgbClr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E7D83C4-620C-5F47-8ABD-14C21ECF1A6B}"/>
              </a:ext>
            </a:extLst>
          </p:cNvPr>
          <p:cNvCxnSpPr/>
          <p:nvPr/>
        </p:nvCxnSpPr>
        <p:spPr bwMode="auto">
          <a:xfrm flipV="1">
            <a:off x="6090658" y="2091801"/>
            <a:ext cx="8257" cy="4766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0" y="1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above all things have fervent charity among yourselves: for charity shall cover the multitude of sins.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Peter 4:8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-2579" y="1"/>
            <a:ext cx="12192000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For the love of Christ </a:t>
            </a:r>
            <a:r>
              <a:rPr lang="en-US" sz="3600" dirty="0" err="1">
                <a:solidFill>
                  <a:srgbClr val="C00000"/>
                </a:solidFill>
              </a:rPr>
              <a:t>constraineth</a:t>
            </a:r>
            <a:r>
              <a:rPr lang="en-US" sz="3600" dirty="0">
                <a:solidFill>
                  <a:srgbClr val="C00000"/>
                </a:solidFill>
              </a:rPr>
              <a:t> us; because we thus judge, that if one died for all, then were all dead: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5:14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579" y="-2"/>
            <a:ext cx="12192000" cy="685800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(1) Though I speak with the tongues of men and of angels, and have not charity, I am become as sounding brass, or a tinkling cymbal.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 (continued)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0" y="-3"/>
            <a:ext cx="12189421" cy="6857999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(2) And though I have the gift of prophecy, and understand all mysteries, and all knowledge; and though I have all faith, so that I could remove mountains, and have not charity, I am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 (continued)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89420" cy="68579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(3) And though I bestow all my goods to feed the poor, and though I give my body to be burned, and have not charity, it </a:t>
            </a:r>
            <a:r>
              <a:rPr lang="en-US" sz="3600" dirty="0" err="1">
                <a:solidFill>
                  <a:srgbClr val="C00000"/>
                </a:solidFill>
              </a:rPr>
              <a:t>profiteth</a:t>
            </a:r>
            <a:r>
              <a:rPr lang="en-US" sz="3600" dirty="0">
                <a:solidFill>
                  <a:srgbClr val="C00000"/>
                </a:solidFill>
              </a:rPr>
              <a:t> me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7736" y="0"/>
            <a:ext cx="12197156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Whether therefore ye eat, or drink, or whatsoever ye do, do all to the glory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10:31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6095</TotalTime>
  <Words>1629</Words>
  <Application>Microsoft Macintosh PowerPoint</Application>
  <PresentationFormat>Widescreen</PresentationFormat>
  <Paragraphs>390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179</cp:revision>
  <dcterms:created xsi:type="dcterms:W3CDTF">2008-06-24T15:10:39Z</dcterms:created>
  <dcterms:modified xsi:type="dcterms:W3CDTF">2021-08-14T12:50:28Z</dcterms:modified>
</cp:coreProperties>
</file>