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5"/>
  </p:notesMasterIdLst>
  <p:sldIdLst>
    <p:sldId id="370" r:id="rId2"/>
    <p:sldId id="373" r:id="rId3"/>
    <p:sldId id="355" r:id="rId4"/>
    <p:sldId id="360" r:id="rId5"/>
    <p:sldId id="361" r:id="rId6"/>
    <p:sldId id="362" r:id="rId7"/>
    <p:sldId id="363" r:id="rId8"/>
    <p:sldId id="364" r:id="rId9"/>
    <p:sldId id="367" r:id="rId10"/>
    <p:sldId id="372" r:id="rId11"/>
    <p:sldId id="368" r:id="rId12"/>
    <p:sldId id="366" r:id="rId13"/>
    <p:sldId id="371" r:id="rId1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1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88" autoAdjust="0"/>
    <p:restoredTop sz="95076" autoAdjust="0"/>
  </p:normalViewPr>
  <p:slideViewPr>
    <p:cSldViewPr>
      <p:cViewPr varScale="1">
        <p:scale>
          <a:sx n="99" d="100"/>
          <a:sy n="99" d="100"/>
        </p:scale>
        <p:origin x="200" y="3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1905000" y="1752600"/>
            <a:ext cx="8382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2: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The Hopelessness of a Wrong Relationship with God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2209800" y="1828800"/>
            <a:ext cx="7848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2286000" y="129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3800" y="12954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129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0" y="12954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34400" y="129540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62800" y="2332672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Pray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Give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Preach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Lord’s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Supper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956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4343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60960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7772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9296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2286000" y="277374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Good Works - Eph. 2:8-9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Righteous Works - Titus 3:5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Clean Works - Isa. 64:6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Godly Works - Rom. 4:5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0" y="219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GOOD CONDUCT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541972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rgbClr val="C00000"/>
                </a:solidFill>
              </a:rPr>
              <a:t>What Does the Bible Say?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AutoNum type="arabicPeriod"/>
            </a:pPr>
            <a:r>
              <a:rPr lang="en-US" sz="4800" dirty="0">
                <a:solidFill>
                  <a:srgbClr val="000000"/>
                </a:solidFill>
              </a:rPr>
              <a:t>Good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(8) For by grace are ye saved through faith; and that not of yourselves: it is the gift of God: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(9) Not of </a:t>
            </a:r>
            <a:r>
              <a:rPr lang="en-US" sz="4000" dirty="0">
                <a:solidFill>
                  <a:srgbClr val="000000"/>
                </a:solidFill>
              </a:rPr>
              <a:t>works</a:t>
            </a:r>
            <a:r>
              <a:rPr lang="en-US" sz="4000" dirty="0">
                <a:solidFill>
                  <a:srgbClr val="C00000"/>
                </a:solidFill>
              </a:rPr>
              <a:t>, lest any man should boast.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Ephesians 2:8-9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Font typeface="+mj-lt"/>
              <a:buAutoNum type="arabicPeriod" startAt="2"/>
            </a:pPr>
            <a:r>
              <a:rPr lang="en-US" sz="4800" dirty="0">
                <a:solidFill>
                  <a:srgbClr val="000000"/>
                </a:solidFill>
              </a:rPr>
              <a:t>Righteous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Not by works of </a:t>
            </a:r>
            <a:r>
              <a:rPr lang="en-US" sz="4000" dirty="0">
                <a:solidFill>
                  <a:srgbClr val="000000"/>
                </a:solidFill>
              </a:rPr>
              <a:t>righteousness</a:t>
            </a:r>
            <a:r>
              <a:rPr lang="en-US" sz="4000" dirty="0">
                <a:solidFill>
                  <a:srgbClr val="C00000"/>
                </a:solidFill>
              </a:rPr>
              <a:t> which we have done, but according to his mercy he saved us, by the washing of regeneration, and renewing of the Holy Ghost;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Titus 3:5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0" y="18501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Font typeface="+mj-lt"/>
              <a:buAutoNum type="arabicPeriod" startAt="3"/>
            </a:pPr>
            <a:r>
              <a:rPr lang="en-US" sz="4800" dirty="0">
                <a:solidFill>
                  <a:srgbClr val="000000"/>
                </a:solidFill>
              </a:rPr>
              <a:t>Clean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But we are all as an </a:t>
            </a:r>
            <a:r>
              <a:rPr lang="en-US" sz="4000" dirty="0">
                <a:solidFill>
                  <a:srgbClr val="000000"/>
                </a:solidFill>
              </a:rPr>
              <a:t>unclean</a:t>
            </a:r>
            <a:r>
              <a:rPr lang="en-US" sz="4000" dirty="0">
                <a:solidFill>
                  <a:srgbClr val="C00000"/>
                </a:solidFill>
              </a:rPr>
              <a:t> thing, and all our </a:t>
            </a:r>
            <a:r>
              <a:rPr lang="en-US" sz="4000" dirty="0" err="1">
                <a:solidFill>
                  <a:srgbClr val="C00000"/>
                </a:solidFill>
              </a:rPr>
              <a:t>righteousnesses</a:t>
            </a:r>
            <a:r>
              <a:rPr lang="en-US" sz="4000" dirty="0">
                <a:solidFill>
                  <a:srgbClr val="C00000"/>
                </a:solidFill>
              </a:rPr>
              <a:t> are as filthy rags; and we all do fade as a leaf; and our iniquities, like the wind, have taken us away.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Isaiah 64:6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0" y="-18501"/>
            <a:ext cx="12192000" cy="689500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>
              <a:buFont typeface="+mj-lt"/>
              <a:buAutoNum type="arabicPeriod" startAt="4"/>
            </a:pPr>
            <a:r>
              <a:rPr lang="en-US" sz="4800" dirty="0">
                <a:solidFill>
                  <a:srgbClr val="000000"/>
                </a:solidFill>
              </a:rPr>
              <a:t>Godly Works?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But to him that worketh not, but believeth on him that </a:t>
            </a:r>
            <a:r>
              <a:rPr lang="en-US" sz="4000" dirty="0" err="1">
                <a:solidFill>
                  <a:srgbClr val="C00000"/>
                </a:solidFill>
              </a:rPr>
              <a:t>justifieth</a:t>
            </a:r>
            <a:r>
              <a:rPr lang="en-US" sz="4000" dirty="0">
                <a:solidFill>
                  <a:srgbClr val="C00000"/>
                </a:solidFill>
              </a:rPr>
              <a:t> the </a:t>
            </a:r>
            <a:r>
              <a:rPr lang="en-US" sz="4000" dirty="0">
                <a:solidFill>
                  <a:srgbClr val="000000"/>
                </a:solidFill>
              </a:rPr>
              <a:t>ungodly</a:t>
            </a:r>
            <a:r>
              <a:rPr lang="en-US" sz="4000" dirty="0">
                <a:solidFill>
                  <a:srgbClr val="C00000"/>
                </a:solidFill>
              </a:rPr>
              <a:t>, his faith is counted for righteousness.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4:5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524000" y="541972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rgbClr val="C00000"/>
                </a:solidFill>
              </a:rPr>
              <a:t>What Does the Bible Say?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09800" y="1828800"/>
            <a:ext cx="7848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2286000" y="129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Love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3800" y="12954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Baptism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129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0" y="12954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Worship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34400" y="129540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62800" y="2332672"/>
            <a:ext cx="266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Pray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Give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Preach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Lord’s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Supper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956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4343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60960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7772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9296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ight Brace 24"/>
          <p:cNvSpPr/>
          <p:nvPr/>
        </p:nvSpPr>
        <p:spPr bwMode="auto">
          <a:xfrm rot="5400000">
            <a:off x="5827776" y="990599"/>
            <a:ext cx="533400" cy="7848600"/>
          </a:xfrm>
          <a:prstGeom prst="rightBrace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524000" y="5410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100% GOOD CONDUCT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0" y="219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GOOD CONDUCT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6000" y="277374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Good Works - Eph. 2:8-9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Righteous Works - Titus 3:5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Clean Works - Isa. 64:6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 No Godly Works - Rom. 4:5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0" y="5410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100% GOOD CONDUCT</a:t>
            </a:r>
          </a:p>
        </p:txBody>
      </p:sp>
      <p:sp>
        <p:nvSpPr>
          <p:cNvPr id="27" name="&quot;No&quot; Symbol 26"/>
          <p:cNvSpPr/>
          <p:nvPr/>
        </p:nvSpPr>
        <p:spPr bwMode="auto">
          <a:xfrm>
            <a:off x="3124200" y="304800"/>
            <a:ext cx="6096000" cy="6096000"/>
          </a:xfrm>
          <a:prstGeom prst="noSmoking">
            <a:avLst/>
          </a:prstGeom>
          <a:solidFill>
            <a:srgbClr val="C0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marL="914400" indent="-914400" algn="l"/>
            <a:r>
              <a:rPr lang="en-US" sz="4800" dirty="0">
                <a:solidFill>
                  <a:srgbClr val="000000"/>
                </a:solidFill>
              </a:rPr>
              <a:t>100% GOOD CONDUCT?</a:t>
            </a:r>
            <a:br>
              <a:rPr lang="en-US" sz="48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For whosoever shall keep the whole law, and yet offend in one point, he is </a:t>
            </a:r>
            <a:r>
              <a:rPr lang="en-US" sz="4000" dirty="0">
                <a:solidFill>
                  <a:srgbClr val="000000"/>
                </a:solidFill>
              </a:rPr>
              <a:t>guilty </a:t>
            </a:r>
            <a:r>
              <a:rPr lang="en-US" sz="4000" dirty="0">
                <a:solidFill>
                  <a:srgbClr val="C00000"/>
                </a:solidFill>
              </a:rPr>
              <a:t>of all.</a:t>
            </a:r>
          </a:p>
          <a:p>
            <a:pPr algn="r"/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James 2:10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69103E-6 L 0 0.7555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 animBg="1"/>
      <p:bldP spid="26" grpId="0"/>
      <p:bldP spid="21" grpId="0"/>
      <p:bldP spid="21" grpId="1"/>
      <p:bldP spid="24" grpId="0"/>
      <p:bldP spid="23" grpId="0" animBg="1"/>
      <p:bldP spid="2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181600"/>
            <a:ext cx="21420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88D3F2-5B6E-874B-ADE3-D1E3761171DE}"/>
              </a:ext>
            </a:extLst>
          </p:cNvPr>
          <p:cNvSpPr txBox="1"/>
          <p:nvPr/>
        </p:nvSpPr>
        <p:spPr>
          <a:xfrm>
            <a:off x="419104" y="22918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82822E-8F10-834D-9B5A-EB11768B04BC}"/>
              </a:ext>
            </a:extLst>
          </p:cNvPr>
          <p:cNvSpPr txBox="1"/>
          <p:nvPr/>
        </p:nvSpPr>
        <p:spPr>
          <a:xfrm>
            <a:off x="9410700" y="229189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95D519-9CB6-3E42-84FC-850B5A8BDEF5}"/>
              </a:ext>
            </a:extLst>
          </p:cNvPr>
          <p:cNvSpPr txBox="1"/>
          <p:nvPr/>
        </p:nvSpPr>
        <p:spPr>
          <a:xfrm>
            <a:off x="1" y="1347786"/>
            <a:ext cx="609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2A2363-A429-0C4B-A5A2-08334B5F727D}"/>
              </a:ext>
            </a:extLst>
          </p:cNvPr>
          <p:cNvSpPr txBox="1"/>
          <p:nvPr/>
        </p:nvSpPr>
        <p:spPr>
          <a:xfrm>
            <a:off x="6096000" y="1371600"/>
            <a:ext cx="609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5170CD-6FFA-134A-9E43-0C68129B6FA5}"/>
              </a:ext>
            </a:extLst>
          </p:cNvPr>
          <p:cNvSpPr txBox="1"/>
          <p:nvPr/>
        </p:nvSpPr>
        <p:spPr>
          <a:xfrm>
            <a:off x="557898" y="2111336"/>
            <a:ext cx="5309500" cy="3070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Lost </a:t>
            </a:r>
            <a:r>
              <a:rPr lang="en-US" sz="2200" dirty="0">
                <a:solidFill>
                  <a:srgbClr val="C00000"/>
                </a:solidFill>
              </a:rPr>
              <a:t>- Luke 19:10</a:t>
            </a:r>
            <a:r>
              <a:rPr lang="en-US" sz="2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Condemned </a:t>
            </a:r>
            <a:r>
              <a:rPr lang="en-US" sz="2200" dirty="0">
                <a:solidFill>
                  <a:srgbClr val="C00000"/>
                </a:solidFill>
              </a:rPr>
              <a:t>- John 3:18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Unforgiven </a:t>
            </a:r>
            <a:r>
              <a:rPr lang="en-US" sz="2200" dirty="0">
                <a:solidFill>
                  <a:srgbClr val="C00000"/>
                </a:solidFill>
              </a:rPr>
              <a:t>- Acts 13:38-39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Unrighteous </a:t>
            </a:r>
            <a:r>
              <a:rPr lang="en-US" sz="2200" dirty="0">
                <a:solidFill>
                  <a:srgbClr val="C00000"/>
                </a:solidFill>
              </a:rPr>
              <a:t>- Romans 1:18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Dead in Trespasses &amp; Sins </a:t>
            </a:r>
            <a:r>
              <a:rPr lang="en-US" sz="2200" dirty="0">
                <a:solidFill>
                  <a:srgbClr val="C00000"/>
                </a:solidFill>
              </a:rPr>
              <a:t>- Eph. 2:1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Eternity in Lake of Fire </a:t>
            </a:r>
            <a:r>
              <a:rPr lang="en-US" sz="2200" dirty="0">
                <a:solidFill>
                  <a:srgbClr val="C00000"/>
                </a:solidFill>
              </a:rPr>
              <a:t>- Rev. 20:14-15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C03EEC-FC19-4E42-AD25-261AD2288719}"/>
              </a:ext>
            </a:extLst>
          </p:cNvPr>
          <p:cNvSpPr txBox="1"/>
          <p:nvPr/>
        </p:nvSpPr>
        <p:spPr>
          <a:xfrm>
            <a:off x="6629401" y="2135149"/>
            <a:ext cx="5486399" cy="3070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Saved </a:t>
            </a:r>
            <a:r>
              <a:rPr lang="en-US" sz="2200" dirty="0">
                <a:solidFill>
                  <a:srgbClr val="C00000"/>
                </a:solidFill>
              </a:rPr>
              <a:t>- Eph. 2:8-9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Justified </a:t>
            </a:r>
            <a:r>
              <a:rPr lang="en-US" sz="2200" dirty="0">
                <a:solidFill>
                  <a:srgbClr val="C00000"/>
                </a:solidFill>
              </a:rPr>
              <a:t>- Romans 5:1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Forgiven </a:t>
            </a:r>
            <a:r>
              <a:rPr lang="en-US" sz="2200" dirty="0">
                <a:solidFill>
                  <a:srgbClr val="C00000"/>
                </a:solidFill>
              </a:rPr>
              <a:t>- Eph. 1:7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Righteous </a:t>
            </a:r>
            <a:r>
              <a:rPr lang="en-US" sz="2200" dirty="0">
                <a:solidFill>
                  <a:srgbClr val="C00000"/>
                </a:solidFill>
              </a:rPr>
              <a:t>- Romans 3:22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Eternal Life in Christ Jesus </a:t>
            </a:r>
            <a:r>
              <a:rPr lang="en-US" sz="2200" dirty="0">
                <a:solidFill>
                  <a:srgbClr val="C00000"/>
                </a:solidFill>
              </a:rPr>
              <a:t>- John 5:24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Eternity with God </a:t>
            </a:r>
            <a:r>
              <a:rPr lang="en-US" sz="2200" dirty="0">
                <a:solidFill>
                  <a:srgbClr val="C00000"/>
                </a:solidFill>
              </a:rPr>
              <a:t>- John 14:1-3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57300" y="2743200"/>
            <a:ext cx="96774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What God has Done for the Lost World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1635204"/>
            <a:ext cx="838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Next Lesson: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1524000" y="1295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2209800" y="2003286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Worshiping 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91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419104" y="22918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10700" y="229189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59A68E-EF80-3B46-A8DE-8400BEB1049D}"/>
              </a:ext>
            </a:extLst>
          </p:cNvPr>
          <p:cNvSpPr txBox="1"/>
          <p:nvPr/>
        </p:nvSpPr>
        <p:spPr>
          <a:xfrm>
            <a:off x="1" y="1371600"/>
            <a:ext cx="609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B5638A-ACFF-DB43-ADED-BA3EED438B45}"/>
              </a:ext>
            </a:extLst>
          </p:cNvPr>
          <p:cNvSpPr txBox="1"/>
          <p:nvPr/>
        </p:nvSpPr>
        <p:spPr>
          <a:xfrm>
            <a:off x="6096000" y="1371601"/>
            <a:ext cx="609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4003A4-4001-9D48-BC9D-32AC60798CF3}"/>
              </a:ext>
            </a:extLst>
          </p:cNvPr>
          <p:cNvSpPr txBox="1"/>
          <p:nvPr/>
        </p:nvSpPr>
        <p:spPr>
          <a:xfrm>
            <a:off x="557898" y="2135150"/>
            <a:ext cx="5309500" cy="531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Lost </a:t>
            </a:r>
            <a:r>
              <a:rPr lang="en-US" sz="2200" dirty="0">
                <a:solidFill>
                  <a:srgbClr val="C00000"/>
                </a:solidFill>
              </a:rPr>
              <a:t>- Luke 19:10</a:t>
            </a:r>
            <a:r>
              <a:rPr lang="en-US" sz="2200" i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8E9D09-2326-E84A-A358-EBCD8F853C79}"/>
              </a:ext>
            </a:extLst>
          </p:cNvPr>
          <p:cNvSpPr txBox="1"/>
          <p:nvPr/>
        </p:nvSpPr>
        <p:spPr>
          <a:xfrm>
            <a:off x="6629401" y="2135150"/>
            <a:ext cx="5486399" cy="531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Saved </a:t>
            </a:r>
            <a:r>
              <a:rPr lang="en-US" sz="2200" dirty="0">
                <a:solidFill>
                  <a:srgbClr val="C00000"/>
                </a:solidFill>
              </a:rPr>
              <a:t>- Eph. 2:8-9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12192000" cy="6858001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1.  Lost</a:t>
            </a:r>
          </a:p>
          <a:p>
            <a:pPr algn="l"/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For the Son of man is come to seek and to save that which was </a:t>
            </a:r>
            <a:r>
              <a:rPr lang="en-US" sz="4000" dirty="0">
                <a:solidFill>
                  <a:srgbClr val="000000"/>
                </a:solidFill>
              </a:rPr>
              <a:t>lost</a:t>
            </a:r>
            <a:r>
              <a:rPr lang="en-US" sz="4000" dirty="0">
                <a:solidFill>
                  <a:srgbClr val="C00000"/>
                </a:solidFill>
              </a:rPr>
              <a:t>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Luke 19:10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" y="1"/>
            <a:ext cx="12192000" cy="68579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1. Saved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 (8) For by grace are ye </a:t>
            </a:r>
            <a:r>
              <a:rPr lang="en-US" sz="4000" dirty="0">
                <a:solidFill>
                  <a:srgbClr val="000000"/>
                </a:solidFill>
              </a:rPr>
              <a:t>saved</a:t>
            </a:r>
            <a:r>
              <a:rPr lang="en-US" sz="4000" dirty="0">
                <a:solidFill>
                  <a:srgbClr val="C00000"/>
                </a:solidFill>
              </a:rPr>
              <a:t> through faith; and that not of yourselves: it is the gift of God: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(9) Not of works, lest any man should boast.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 Ephesians 2:8-9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828CB6-0519-884A-A502-C43492E30019}"/>
              </a:ext>
            </a:extLst>
          </p:cNvPr>
          <p:cNvSpPr txBox="1"/>
          <p:nvPr/>
        </p:nvSpPr>
        <p:spPr>
          <a:xfrm>
            <a:off x="1" y="1371600"/>
            <a:ext cx="609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7EC701-13A2-FC45-8DED-4837B9D3ED7A}"/>
              </a:ext>
            </a:extLst>
          </p:cNvPr>
          <p:cNvSpPr txBox="1"/>
          <p:nvPr/>
        </p:nvSpPr>
        <p:spPr>
          <a:xfrm>
            <a:off x="6096000" y="1371601"/>
            <a:ext cx="609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D0D3CB-E03E-3A41-8FEB-1B1833FFA77E}"/>
              </a:ext>
            </a:extLst>
          </p:cNvPr>
          <p:cNvSpPr txBox="1"/>
          <p:nvPr/>
        </p:nvSpPr>
        <p:spPr>
          <a:xfrm>
            <a:off x="557898" y="2135150"/>
            <a:ext cx="5309500" cy="1038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Lost </a:t>
            </a:r>
            <a:r>
              <a:rPr lang="en-US" sz="2200" dirty="0">
                <a:solidFill>
                  <a:srgbClr val="C00000"/>
                </a:solidFill>
              </a:rPr>
              <a:t>- Luke 19:10</a:t>
            </a:r>
            <a:r>
              <a:rPr lang="en-US" sz="2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Condemned </a:t>
            </a:r>
            <a:r>
              <a:rPr lang="en-US" sz="2200" dirty="0">
                <a:solidFill>
                  <a:srgbClr val="C00000"/>
                </a:solidFill>
              </a:rPr>
              <a:t>- John 3:18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1514557-C8A3-9A49-A569-6F15D890989B}"/>
              </a:ext>
            </a:extLst>
          </p:cNvPr>
          <p:cNvSpPr txBox="1"/>
          <p:nvPr/>
        </p:nvSpPr>
        <p:spPr>
          <a:xfrm>
            <a:off x="6629401" y="2135150"/>
            <a:ext cx="5486399" cy="1038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Saved </a:t>
            </a:r>
            <a:r>
              <a:rPr lang="en-US" sz="2200" dirty="0">
                <a:solidFill>
                  <a:srgbClr val="C00000"/>
                </a:solidFill>
              </a:rPr>
              <a:t>- Eph. 2:8-9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Justified </a:t>
            </a:r>
            <a:r>
              <a:rPr lang="en-US" sz="2200" dirty="0">
                <a:solidFill>
                  <a:srgbClr val="C00000"/>
                </a:solidFill>
              </a:rPr>
              <a:t>- Romans 5:1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1CFAEA-1B52-F145-8449-B6794CB02F04}"/>
              </a:ext>
            </a:extLst>
          </p:cNvPr>
          <p:cNvSpPr txBox="1"/>
          <p:nvPr/>
        </p:nvSpPr>
        <p:spPr>
          <a:xfrm>
            <a:off x="419104" y="22918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64FF7F-559C-6F47-BC1C-61985EA25250}"/>
              </a:ext>
            </a:extLst>
          </p:cNvPr>
          <p:cNvSpPr txBox="1"/>
          <p:nvPr/>
        </p:nvSpPr>
        <p:spPr>
          <a:xfrm>
            <a:off x="9410700" y="229189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-10" y="0"/>
            <a:ext cx="1219201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2.  Condemned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He that believeth on him is not condemned: but he that believeth not is </a:t>
            </a:r>
            <a:r>
              <a:rPr lang="en-US" sz="4000" dirty="0">
                <a:solidFill>
                  <a:srgbClr val="000000"/>
                </a:solidFill>
              </a:rPr>
              <a:t>condemned</a:t>
            </a:r>
            <a:r>
              <a:rPr lang="en-US" sz="4000" dirty="0">
                <a:solidFill>
                  <a:srgbClr val="C00000"/>
                </a:solidFill>
              </a:rPr>
              <a:t> already, because he hath not believed in the name of the only begotten Son of God.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3:18 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-24" y="-18289"/>
            <a:ext cx="12192023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2. Justified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Therefore being </a:t>
            </a:r>
            <a:r>
              <a:rPr lang="en-US" sz="4000" dirty="0">
                <a:solidFill>
                  <a:srgbClr val="000000"/>
                </a:solidFill>
              </a:rPr>
              <a:t>justified</a:t>
            </a:r>
            <a:r>
              <a:rPr lang="en-US" sz="4000" dirty="0">
                <a:solidFill>
                  <a:srgbClr val="C00000"/>
                </a:solidFill>
              </a:rPr>
              <a:t> by faith, we have peace with God through our Lord Jesus Christ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5:1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3A6AC3-F7D7-8541-8E21-A286C64C99EE}"/>
              </a:ext>
            </a:extLst>
          </p:cNvPr>
          <p:cNvSpPr txBox="1"/>
          <p:nvPr/>
        </p:nvSpPr>
        <p:spPr>
          <a:xfrm>
            <a:off x="1" y="1371600"/>
            <a:ext cx="609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8B5452-CFDA-4E4F-9693-2A68EC9B2FA8}"/>
              </a:ext>
            </a:extLst>
          </p:cNvPr>
          <p:cNvSpPr txBox="1"/>
          <p:nvPr/>
        </p:nvSpPr>
        <p:spPr>
          <a:xfrm>
            <a:off x="6096000" y="1371601"/>
            <a:ext cx="609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069B21-60D8-D643-A0B3-34E27DA128B7}"/>
              </a:ext>
            </a:extLst>
          </p:cNvPr>
          <p:cNvSpPr txBox="1"/>
          <p:nvPr/>
        </p:nvSpPr>
        <p:spPr>
          <a:xfrm>
            <a:off x="557898" y="2135150"/>
            <a:ext cx="5309500" cy="1546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Lost </a:t>
            </a:r>
            <a:r>
              <a:rPr lang="en-US" sz="2200" dirty="0">
                <a:solidFill>
                  <a:srgbClr val="C00000"/>
                </a:solidFill>
              </a:rPr>
              <a:t>- Luke 19:10</a:t>
            </a:r>
            <a:r>
              <a:rPr lang="en-US" sz="2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Condemned </a:t>
            </a:r>
            <a:r>
              <a:rPr lang="en-US" sz="2200" dirty="0">
                <a:solidFill>
                  <a:srgbClr val="C00000"/>
                </a:solidFill>
              </a:rPr>
              <a:t>- John 3:18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Unforgiven </a:t>
            </a:r>
            <a:r>
              <a:rPr lang="en-US" sz="2200" dirty="0">
                <a:solidFill>
                  <a:srgbClr val="C00000"/>
                </a:solidFill>
              </a:rPr>
              <a:t>- Acts 13:38-39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2F8C0C-BE6F-5448-B107-4F0565957558}"/>
              </a:ext>
            </a:extLst>
          </p:cNvPr>
          <p:cNvSpPr txBox="1"/>
          <p:nvPr/>
        </p:nvSpPr>
        <p:spPr>
          <a:xfrm>
            <a:off x="6629401" y="2135150"/>
            <a:ext cx="5486399" cy="1546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Saved </a:t>
            </a:r>
            <a:r>
              <a:rPr lang="en-US" sz="2200" dirty="0">
                <a:solidFill>
                  <a:srgbClr val="C00000"/>
                </a:solidFill>
              </a:rPr>
              <a:t>- Eph. 2:8-9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Justified </a:t>
            </a:r>
            <a:r>
              <a:rPr lang="en-US" sz="2200" dirty="0">
                <a:solidFill>
                  <a:srgbClr val="C00000"/>
                </a:solidFill>
              </a:rPr>
              <a:t>- Romans 5:1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Forgiven </a:t>
            </a:r>
            <a:r>
              <a:rPr lang="en-US" sz="2200" dirty="0">
                <a:solidFill>
                  <a:srgbClr val="C00000"/>
                </a:solidFill>
              </a:rPr>
              <a:t>- Eph. 1:7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C79EFF-819F-F540-A805-A7B54B339E3A}"/>
              </a:ext>
            </a:extLst>
          </p:cNvPr>
          <p:cNvSpPr txBox="1"/>
          <p:nvPr/>
        </p:nvSpPr>
        <p:spPr>
          <a:xfrm>
            <a:off x="419104" y="22918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81F4E6-2D1D-6346-A5F0-E1AD9F42FDFE}"/>
              </a:ext>
            </a:extLst>
          </p:cNvPr>
          <p:cNvSpPr txBox="1"/>
          <p:nvPr/>
        </p:nvSpPr>
        <p:spPr>
          <a:xfrm>
            <a:off x="9410700" y="229189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-12" y="-2"/>
            <a:ext cx="12192012" cy="6858001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3. Unforgiven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3800" dirty="0">
                <a:solidFill>
                  <a:srgbClr val="C00000"/>
                </a:solidFill>
              </a:rPr>
              <a:t>(38) Be it known unto you therefore, men and brethren, that through this man is preached unto you the </a:t>
            </a:r>
            <a:r>
              <a:rPr lang="en-US" sz="3800" dirty="0">
                <a:solidFill>
                  <a:srgbClr val="000000"/>
                </a:solidFill>
              </a:rPr>
              <a:t>forgiveness</a:t>
            </a:r>
            <a:r>
              <a:rPr lang="en-US" sz="3800" dirty="0">
                <a:solidFill>
                  <a:srgbClr val="C00000"/>
                </a:solidFill>
              </a:rPr>
              <a:t> of sins:</a:t>
            </a:r>
          </a:p>
          <a:p>
            <a:endParaRPr lang="en-US" sz="3800" dirty="0">
              <a:solidFill>
                <a:srgbClr val="C00000"/>
              </a:solidFill>
            </a:endParaRPr>
          </a:p>
          <a:p>
            <a:r>
              <a:rPr lang="en-US" sz="3800" dirty="0">
                <a:solidFill>
                  <a:srgbClr val="C00000"/>
                </a:solidFill>
              </a:rPr>
              <a:t>(39) And by him all that believe are justified from all things, from which ye could not be justified by the law of Moses. 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pPr algn="r"/>
            <a:r>
              <a:rPr lang="en-US" sz="3800" dirty="0">
                <a:solidFill>
                  <a:srgbClr val="C00000"/>
                </a:solidFill>
              </a:rPr>
              <a:t>Acts 13:38-39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-3054" y="-3"/>
            <a:ext cx="12198096" cy="685800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3. Forgiven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In whom we have redemption through his blood, the </a:t>
            </a:r>
            <a:r>
              <a:rPr lang="en-US" sz="4000" dirty="0">
                <a:solidFill>
                  <a:srgbClr val="000000"/>
                </a:solidFill>
              </a:rPr>
              <a:t>forgiveness</a:t>
            </a:r>
            <a:r>
              <a:rPr lang="en-US" sz="4000" dirty="0">
                <a:solidFill>
                  <a:srgbClr val="C00000"/>
                </a:solidFill>
              </a:rPr>
              <a:t> of sins, according to the riches of his grace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Ephesians 1:7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00EA6B-2A3C-DC40-BF56-333ECA0E3C50}"/>
              </a:ext>
            </a:extLst>
          </p:cNvPr>
          <p:cNvSpPr txBox="1"/>
          <p:nvPr/>
        </p:nvSpPr>
        <p:spPr>
          <a:xfrm>
            <a:off x="1" y="1371600"/>
            <a:ext cx="609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B01CFC-BCC0-7D4E-A0D9-56A64DEFBCCC}"/>
              </a:ext>
            </a:extLst>
          </p:cNvPr>
          <p:cNvSpPr txBox="1"/>
          <p:nvPr/>
        </p:nvSpPr>
        <p:spPr>
          <a:xfrm>
            <a:off x="6096000" y="1371601"/>
            <a:ext cx="609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148B2B-0A2A-0D4C-A7E1-19F58C96CD1D}"/>
              </a:ext>
            </a:extLst>
          </p:cNvPr>
          <p:cNvSpPr txBox="1"/>
          <p:nvPr/>
        </p:nvSpPr>
        <p:spPr>
          <a:xfrm>
            <a:off x="557898" y="2135150"/>
            <a:ext cx="5309500" cy="2054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Lost </a:t>
            </a:r>
            <a:r>
              <a:rPr lang="en-US" sz="2200" dirty="0">
                <a:solidFill>
                  <a:srgbClr val="C00000"/>
                </a:solidFill>
              </a:rPr>
              <a:t>- Luke 19:10</a:t>
            </a:r>
            <a:r>
              <a:rPr lang="en-US" sz="2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Condemned </a:t>
            </a:r>
            <a:r>
              <a:rPr lang="en-US" sz="2200" dirty="0">
                <a:solidFill>
                  <a:srgbClr val="C00000"/>
                </a:solidFill>
              </a:rPr>
              <a:t>- John 3:18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Unforgiven </a:t>
            </a:r>
            <a:r>
              <a:rPr lang="en-US" sz="2200" dirty="0">
                <a:solidFill>
                  <a:srgbClr val="C00000"/>
                </a:solidFill>
              </a:rPr>
              <a:t>- Acts 13:38-39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Unrighteous </a:t>
            </a:r>
            <a:r>
              <a:rPr lang="en-US" sz="2200" dirty="0">
                <a:solidFill>
                  <a:srgbClr val="C00000"/>
                </a:solidFill>
              </a:rPr>
              <a:t>- Romans 1:18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06694C-F0A3-5844-9AE5-4A636746560A}"/>
              </a:ext>
            </a:extLst>
          </p:cNvPr>
          <p:cNvSpPr txBox="1"/>
          <p:nvPr/>
        </p:nvSpPr>
        <p:spPr>
          <a:xfrm>
            <a:off x="6629401" y="2135150"/>
            <a:ext cx="5486399" cy="2054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Saved </a:t>
            </a:r>
            <a:r>
              <a:rPr lang="en-US" sz="2200" dirty="0">
                <a:solidFill>
                  <a:srgbClr val="C00000"/>
                </a:solidFill>
              </a:rPr>
              <a:t>- Eph. 2:8-9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Justified </a:t>
            </a:r>
            <a:r>
              <a:rPr lang="en-US" sz="2200" dirty="0">
                <a:solidFill>
                  <a:srgbClr val="C00000"/>
                </a:solidFill>
              </a:rPr>
              <a:t>- Romans 5:1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Forgiven </a:t>
            </a:r>
            <a:r>
              <a:rPr lang="en-US" sz="2200" dirty="0">
                <a:solidFill>
                  <a:srgbClr val="C00000"/>
                </a:solidFill>
              </a:rPr>
              <a:t>- Eph. 1:7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Righteous </a:t>
            </a:r>
            <a:r>
              <a:rPr lang="en-US" sz="2200" dirty="0">
                <a:solidFill>
                  <a:srgbClr val="C00000"/>
                </a:solidFill>
              </a:rPr>
              <a:t>- Romans 3:22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FDCCF4C-9495-344A-BF9A-D38CC2267F5F}"/>
              </a:ext>
            </a:extLst>
          </p:cNvPr>
          <p:cNvSpPr txBox="1"/>
          <p:nvPr/>
        </p:nvSpPr>
        <p:spPr>
          <a:xfrm>
            <a:off x="419104" y="22918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8B8421-64EF-134E-871B-9861BDFE7749}"/>
              </a:ext>
            </a:extLst>
          </p:cNvPr>
          <p:cNvSpPr txBox="1"/>
          <p:nvPr/>
        </p:nvSpPr>
        <p:spPr>
          <a:xfrm>
            <a:off x="9410700" y="229189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4.  Unrighteous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For the wrath of God is revealed from heaven against all ungodliness and </a:t>
            </a:r>
            <a:r>
              <a:rPr lang="en-US" sz="4000" dirty="0">
                <a:solidFill>
                  <a:srgbClr val="000000"/>
                </a:solidFill>
              </a:rPr>
              <a:t>unrighteousness</a:t>
            </a:r>
            <a:r>
              <a:rPr lang="en-US" sz="4000" dirty="0">
                <a:solidFill>
                  <a:srgbClr val="C00000"/>
                </a:solidFill>
              </a:rPr>
              <a:t> of men, who hold the truth in unrighteousness;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1:18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4.  Righteous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Even the </a:t>
            </a:r>
            <a:r>
              <a:rPr lang="en-US" sz="4000" dirty="0">
                <a:solidFill>
                  <a:srgbClr val="000000"/>
                </a:solidFill>
              </a:rPr>
              <a:t>righteousness</a:t>
            </a:r>
            <a:r>
              <a:rPr lang="en-US" sz="4000" dirty="0">
                <a:solidFill>
                  <a:srgbClr val="C00000"/>
                </a:solidFill>
              </a:rPr>
              <a:t> of God which is by faith of Jesus Christ unto all and upon all them that believe: for there is no difference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Romans 3:22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E5930B-CCE2-B14B-BADE-56C80026EA75}"/>
              </a:ext>
            </a:extLst>
          </p:cNvPr>
          <p:cNvSpPr txBox="1"/>
          <p:nvPr/>
        </p:nvSpPr>
        <p:spPr>
          <a:xfrm>
            <a:off x="1" y="1371600"/>
            <a:ext cx="609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6AAC61-FF11-E74F-8108-83EF71831993}"/>
              </a:ext>
            </a:extLst>
          </p:cNvPr>
          <p:cNvSpPr txBox="1"/>
          <p:nvPr/>
        </p:nvSpPr>
        <p:spPr>
          <a:xfrm>
            <a:off x="6096000" y="1371601"/>
            <a:ext cx="609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4D3304-78B0-1E4C-B816-BD30CC7DAC79}"/>
              </a:ext>
            </a:extLst>
          </p:cNvPr>
          <p:cNvSpPr txBox="1"/>
          <p:nvPr/>
        </p:nvSpPr>
        <p:spPr>
          <a:xfrm>
            <a:off x="557898" y="2135150"/>
            <a:ext cx="5309500" cy="2562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Lost </a:t>
            </a:r>
            <a:r>
              <a:rPr lang="en-US" sz="2200" dirty="0">
                <a:solidFill>
                  <a:srgbClr val="C00000"/>
                </a:solidFill>
              </a:rPr>
              <a:t>- Luke 19:10</a:t>
            </a:r>
            <a:r>
              <a:rPr lang="en-US" sz="2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Condemned </a:t>
            </a:r>
            <a:r>
              <a:rPr lang="en-US" sz="2200" dirty="0">
                <a:solidFill>
                  <a:srgbClr val="C00000"/>
                </a:solidFill>
              </a:rPr>
              <a:t>- John 3:18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Unforgiven </a:t>
            </a:r>
            <a:r>
              <a:rPr lang="en-US" sz="2200" dirty="0">
                <a:solidFill>
                  <a:srgbClr val="C00000"/>
                </a:solidFill>
              </a:rPr>
              <a:t>- Acts 13:38-39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Unrighteous </a:t>
            </a:r>
            <a:r>
              <a:rPr lang="en-US" sz="2200" dirty="0">
                <a:solidFill>
                  <a:srgbClr val="C00000"/>
                </a:solidFill>
              </a:rPr>
              <a:t>- Romans 1:18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Dead in Trespasses &amp; Sins </a:t>
            </a:r>
            <a:r>
              <a:rPr lang="en-US" sz="2200" dirty="0">
                <a:solidFill>
                  <a:srgbClr val="C00000"/>
                </a:solidFill>
              </a:rPr>
              <a:t>- Eph. 2:1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E23BDE-BAEC-CA46-9216-32C1355CD6CD}"/>
              </a:ext>
            </a:extLst>
          </p:cNvPr>
          <p:cNvSpPr txBox="1"/>
          <p:nvPr/>
        </p:nvSpPr>
        <p:spPr>
          <a:xfrm>
            <a:off x="6629401" y="2135150"/>
            <a:ext cx="5486399" cy="2562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Saved </a:t>
            </a:r>
            <a:r>
              <a:rPr lang="en-US" sz="2200" dirty="0">
                <a:solidFill>
                  <a:srgbClr val="C00000"/>
                </a:solidFill>
              </a:rPr>
              <a:t>- Eph. 2:8-9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Justified </a:t>
            </a:r>
            <a:r>
              <a:rPr lang="en-US" sz="2200" dirty="0">
                <a:solidFill>
                  <a:srgbClr val="C00000"/>
                </a:solidFill>
              </a:rPr>
              <a:t>- Romans 5:1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Forgiven </a:t>
            </a:r>
            <a:r>
              <a:rPr lang="en-US" sz="2200" dirty="0">
                <a:solidFill>
                  <a:srgbClr val="C00000"/>
                </a:solidFill>
              </a:rPr>
              <a:t>- Eph. 1:7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Righteous </a:t>
            </a:r>
            <a:r>
              <a:rPr lang="en-US" sz="2200" dirty="0">
                <a:solidFill>
                  <a:srgbClr val="C00000"/>
                </a:solidFill>
              </a:rPr>
              <a:t>- Romans 3:22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Eternal Life in Christ Jesus </a:t>
            </a:r>
            <a:r>
              <a:rPr lang="en-US" sz="2200" dirty="0">
                <a:solidFill>
                  <a:srgbClr val="C00000"/>
                </a:solidFill>
              </a:rPr>
              <a:t>- John 5:24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84A9AA-DD1B-5240-B954-82253C2C7F21}"/>
              </a:ext>
            </a:extLst>
          </p:cNvPr>
          <p:cNvSpPr txBox="1"/>
          <p:nvPr/>
        </p:nvSpPr>
        <p:spPr>
          <a:xfrm>
            <a:off x="419104" y="22918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FE8E07-FBBC-5D45-8C43-CE6356596DB0}"/>
              </a:ext>
            </a:extLst>
          </p:cNvPr>
          <p:cNvSpPr txBox="1"/>
          <p:nvPr/>
        </p:nvSpPr>
        <p:spPr>
          <a:xfrm>
            <a:off x="9410700" y="229189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5. Dead in Trespasses &amp; Sins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And you hath he quickened, who were </a:t>
            </a:r>
            <a:r>
              <a:rPr lang="en-US" sz="4000" dirty="0">
                <a:solidFill>
                  <a:srgbClr val="000000"/>
                </a:solidFill>
              </a:rPr>
              <a:t>dead in trespasses and sins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Ephesians 2:1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-11" y="-1"/>
            <a:ext cx="12192011" cy="693010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5. Eternal Life in Christ Jesus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Verily, verily, I say unto you, He that </a:t>
            </a:r>
            <a:r>
              <a:rPr lang="en-US" sz="4000" dirty="0" err="1">
                <a:solidFill>
                  <a:srgbClr val="C00000"/>
                </a:solidFill>
              </a:rPr>
              <a:t>heareth</a:t>
            </a:r>
            <a:r>
              <a:rPr lang="en-US" sz="4000" dirty="0">
                <a:solidFill>
                  <a:srgbClr val="C00000"/>
                </a:solidFill>
              </a:rPr>
              <a:t> my word, and believeth on him that sent me, hath </a:t>
            </a:r>
            <a:r>
              <a:rPr lang="en-US" sz="4000" dirty="0">
                <a:solidFill>
                  <a:srgbClr val="000000"/>
                </a:solidFill>
              </a:rPr>
              <a:t>everlasting life</a:t>
            </a:r>
            <a:r>
              <a:rPr lang="en-US" sz="4000" dirty="0">
                <a:solidFill>
                  <a:srgbClr val="C00000"/>
                </a:solidFill>
              </a:rPr>
              <a:t>, and shall not come into condemnation; but is passed from death unto life.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5:24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914400"/>
            <a:ext cx="0" cy="6087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" y="1371600"/>
            <a:ext cx="6095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No 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0" y="1371601"/>
            <a:ext cx="609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000000"/>
                </a:solidFill>
              </a:rPr>
              <a:t>Relationship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7898" y="2135150"/>
            <a:ext cx="5309500" cy="3070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Lost </a:t>
            </a:r>
            <a:r>
              <a:rPr lang="en-US" sz="2200" dirty="0">
                <a:solidFill>
                  <a:srgbClr val="C00000"/>
                </a:solidFill>
              </a:rPr>
              <a:t>- Luke 19:10</a:t>
            </a:r>
            <a:r>
              <a:rPr lang="en-US" sz="2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Condemned </a:t>
            </a:r>
            <a:r>
              <a:rPr lang="en-US" sz="2200" dirty="0">
                <a:solidFill>
                  <a:srgbClr val="C00000"/>
                </a:solidFill>
              </a:rPr>
              <a:t>- John 3:18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Unforgiven </a:t>
            </a:r>
            <a:r>
              <a:rPr lang="en-US" sz="2200" dirty="0">
                <a:solidFill>
                  <a:srgbClr val="C00000"/>
                </a:solidFill>
              </a:rPr>
              <a:t>- Acts 13:38-39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Unrighteous </a:t>
            </a:r>
            <a:r>
              <a:rPr lang="en-US" sz="2200" dirty="0">
                <a:solidFill>
                  <a:srgbClr val="C00000"/>
                </a:solidFill>
              </a:rPr>
              <a:t>- Romans 1:18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Dead in Trespasses &amp; Sins </a:t>
            </a:r>
            <a:r>
              <a:rPr lang="en-US" sz="2200" dirty="0">
                <a:solidFill>
                  <a:srgbClr val="C00000"/>
                </a:solidFill>
              </a:rPr>
              <a:t>- Eph. 2:1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Eternity in Lake of Fire </a:t>
            </a:r>
            <a:r>
              <a:rPr lang="en-US" sz="2200" dirty="0">
                <a:solidFill>
                  <a:srgbClr val="C00000"/>
                </a:solidFill>
              </a:rPr>
              <a:t>- Rev.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29401" y="2135150"/>
            <a:ext cx="5486399" cy="3070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Saved </a:t>
            </a:r>
            <a:r>
              <a:rPr lang="en-US" sz="2200" dirty="0">
                <a:solidFill>
                  <a:srgbClr val="C00000"/>
                </a:solidFill>
              </a:rPr>
              <a:t>- Eph. 2:8-9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Justified </a:t>
            </a:r>
            <a:r>
              <a:rPr lang="en-US" sz="2200" dirty="0">
                <a:solidFill>
                  <a:srgbClr val="C00000"/>
                </a:solidFill>
              </a:rPr>
              <a:t>- Romans 5:1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Forgiven </a:t>
            </a:r>
            <a:r>
              <a:rPr lang="en-US" sz="2200" dirty="0">
                <a:solidFill>
                  <a:srgbClr val="C00000"/>
                </a:solidFill>
              </a:rPr>
              <a:t>- Eph. 1:7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Righteous </a:t>
            </a:r>
            <a:r>
              <a:rPr lang="en-US" sz="2200" dirty="0">
                <a:solidFill>
                  <a:srgbClr val="C00000"/>
                </a:solidFill>
              </a:rPr>
              <a:t>- Romans 3:22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Eternal Life in Christ Jesus </a:t>
            </a:r>
            <a:r>
              <a:rPr lang="en-US" sz="2200" dirty="0">
                <a:solidFill>
                  <a:srgbClr val="C00000"/>
                </a:solidFill>
              </a:rPr>
              <a:t>- John 5:24</a:t>
            </a:r>
            <a:endParaRPr lang="en-US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</a:rPr>
              <a:t>Eternity with God </a:t>
            </a:r>
            <a:r>
              <a:rPr lang="en-US" sz="2200" dirty="0">
                <a:solidFill>
                  <a:srgbClr val="C00000"/>
                </a:solidFill>
              </a:rPr>
              <a:t>- John 14:1-3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97CC6-6FA6-AE4B-A8CA-A867257BE25F}"/>
              </a:ext>
            </a:extLst>
          </p:cNvPr>
          <p:cNvSpPr txBox="1"/>
          <p:nvPr/>
        </p:nvSpPr>
        <p:spPr>
          <a:xfrm>
            <a:off x="419104" y="22918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96BADA-857C-2F48-B56E-18E7C151A31B}"/>
              </a:ext>
            </a:extLst>
          </p:cNvPr>
          <p:cNvSpPr txBox="1"/>
          <p:nvPr/>
        </p:nvSpPr>
        <p:spPr>
          <a:xfrm>
            <a:off x="9410700" y="229189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-1" y="0"/>
            <a:ext cx="12191999" cy="685799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6.  Eternity in the Lake of Fire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(14) And death and hell were cast into the </a:t>
            </a:r>
            <a:r>
              <a:rPr lang="en-US" sz="4000" dirty="0">
                <a:solidFill>
                  <a:srgbClr val="000000"/>
                </a:solidFill>
              </a:rPr>
              <a:t>lake of fire</a:t>
            </a:r>
            <a:r>
              <a:rPr lang="en-US" sz="4000" dirty="0">
                <a:solidFill>
                  <a:srgbClr val="C00000"/>
                </a:solidFill>
              </a:rPr>
              <a:t>. This is the second death.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(15) And whosoever was not found written in the book of life was cast into the lake of fire. 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Revelation 20:14-15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-13" y="0"/>
            <a:ext cx="12192000" cy="686887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(1) Let not your heart be troubled: ye believe in God, believe also in me.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(2) In my Father's house are many mansions: if it were not so, I would have told you. I go to prepare a place for you.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14:1-2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0" y="-10879"/>
            <a:ext cx="12192000" cy="686887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0" tIns="274320" rIns="45720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800" dirty="0">
                <a:solidFill>
                  <a:srgbClr val="000000"/>
                </a:solidFill>
              </a:rPr>
              <a:t>6. Eternity with God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4000" dirty="0">
                <a:solidFill>
                  <a:srgbClr val="C00000"/>
                </a:solidFill>
              </a:rPr>
              <a:t>And if I go and prepare a place for you, I will come again, and receive you unto myself; that </a:t>
            </a:r>
            <a:r>
              <a:rPr lang="en-US" sz="4000" dirty="0">
                <a:solidFill>
                  <a:srgbClr val="000000"/>
                </a:solidFill>
              </a:rPr>
              <a:t>where I am</a:t>
            </a:r>
            <a:r>
              <a:rPr lang="en-US" sz="4000" dirty="0">
                <a:solidFill>
                  <a:srgbClr val="C00000"/>
                </a:solidFill>
              </a:rPr>
              <a:t>, there ye may be also.  </a:t>
            </a:r>
          </a:p>
          <a:p>
            <a:endParaRPr lang="en-US" sz="4000" dirty="0">
              <a:solidFill>
                <a:srgbClr val="C00000"/>
              </a:solidFill>
            </a:endParaRPr>
          </a:p>
          <a:p>
            <a:pPr algn="r"/>
            <a:r>
              <a:rPr lang="en-US" sz="4000" dirty="0">
                <a:solidFill>
                  <a:srgbClr val="C00000"/>
                </a:solidFill>
              </a:rPr>
              <a:t>John 14:3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0" grpId="0" animBg="1"/>
      <p:bldP spid="20" grpId="1" animBg="1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2209800" y="1828800"/>
            <a:ext cx="7848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2286000" y="129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3800" y="12954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129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0" y="12954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34400" y="129540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62800" y="2332672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Pray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Give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Preach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Lord’s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Supper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956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4343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60960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7772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9296400" y="18288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1524000" y="54012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rgbClr val="000000"/>
                </a:solidFill>
              </a:rPr>
              <a:t>What Do Others Say?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219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GOOD CONDUCT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6994</TotalTime>
  <Words>1376</Words>
  <Application>Microsoft Macintosh PowerPoint</Application>
  <PresentationFormat>Widescreen</PresentationFormat>
  <Paragraphs>296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274</cp:revision>
  <dcterms:created xsi:type="dcterms:W3CDTF">2008-06-24T15:10:39Z</dcterms:created>
  <dcterms:modified xsi:type="dcterms:W3CDTF">2021-08-14T12:51:19Z</dcterms:modified>
</cp:coreProperties>
</file>