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71B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9"/>
    <p:restoredTop sz="94745"/>
  </p:normalViewPr>
  <p:slideViewPr>
    <p:cSldViewPr snapToGrid="0" snapToObjects="1">
      <p:cViewPr>
        <p:scale>
          <a:sx n="88" d="100"/>
          <a:sy n="88" d="100"/>
        </p:scale>
        <p:origin x="1984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C54A4-EBE3-534D-9CDD-52FED65FD136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CB6D5-0BD6-414A-88C3-9B59BC2F7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0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9CB6D5-0BD6-414A-88C3-9B59BC2F7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6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570A-49DA-484C-8CE9-6C523DF621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4822D-1B90-0F43-9656-70882333A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632C6-9A36-214B-9527-EB13DC3B1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5E9BF-C05D-424B-895A-D150BE997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5C39F-1BD9-A942-BF55-1126A0F73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4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654B3-B43B-BB43-BF39-834ED6B8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1946B-4FAC-3A4B-9B2E-040ECC5B7D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D6D8-A6B3-A046-B663-060B45F0C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B9FB8-3CE5-B348-9949-BA9A5ACE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F920B-12E9-7B4D-9F03-7E06C8AD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E535D3-9CC3-8241-B2BF-5F9EEC0445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AD579-7678-234B-829A-9F6545E5C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79D22-1136-6C44-B848-7A9FE504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59C9E-A684-6942-9BB4-D73AA73D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68579-1CBC-0747-8DEA-4C5A0A93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06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CF16-A984-7049-A641-B6776E2C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218D1-8211-6D44-B3B2-EE2B24263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B31B3-D18E-CA4D-AAAB-E780F767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7C575-39C5-3643-AC9B-38C289CE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C3E72-5970-E140-A5FA-E5E56FB8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56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1CCA-7EDA-D446-AD0C-43A61BD7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9BEF7-97C8-8946-9597-6E419032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681EE-2D10-1C4D-BD22-3F11B813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8014E-A333-B342-A6CA-02CC6D9D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BE68B-A076-C541-A4DE-10660D89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3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870AC-B109-6B49-9ACA-129074CC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C0F1-C229-1F46-8671-353FE0FFC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3DA3B-D229-EC4D-A150-A3DAC6823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58C7B-D7FE-D14B-9BA5-F23030A0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82954-A4D6-0343-B217-D895CEAE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6967-9DE4-234C-AC8E-976882384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31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5ABE-30E5-1B49-8F5E-FB287F1B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9D1AE-B28F-0942-8B50-27F32595E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B734D-2C82-5C4E-A37C-A15E905AF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FBB07E-DAC5-EE40-B3B4-2F0BA7662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25DB37-8A23-ED4E-BEE3-6EE973D93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48D94-9670-BF4F-913E-E7F5E70E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A3B000-0038-BE4A-8031-9848E11D3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C3948-9221-4C44-9853-671851C61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75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AA8E7-70B9-DE41-AAEF-46DBB0A74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D8692-6BD5-2F40-86BB-95EF4F14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A34A-9F16-C94B-8888-3A311BA68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7F31C-459B-AE48-BE03-52281002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FFDA1-8385-D246-BCEE-C64257009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FC5502-A1C6-A34B-913C-C1476C41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9AAC1-CF18-EB4E-B622-8D4DA1BC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3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10A4-7889-1543-9B0B-1F3C4262C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EB882-8B8E-D74A-BEA1-81E57B8DD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A0777F-0AED-2241-A8F1-848EED01F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84015-908C-D442-96A3-9729C663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56E3A-8CBE-5941-B1B5-8921A75F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72DED-7DBE-454F-BE47-81D48504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0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7505-69CA-F849-89AF-F97247AA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C089CA-230A-6240-A493-C4D0E991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F4882-FD48-7046-9825-347553433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E466C-DC71-6543-8B8D-F04079CA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E50FE-E09D-8840-8A30-A279D79AD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63FFC-E475-E943-A696-D9462F6F2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6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858E47-EC54-DA41-A56F-2F41344D4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B1C98-1437-134D-BA2E-2D3F56407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5C372-5268-3C46-AB73-1211AA0D3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7778-3387-094A-952E-1F71B0FD21EC}" type="datetimeFigureOut">
              <a:rPr lang="en-US" smtClean="0"/>
              <a:t>11/11/21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E0836-F7AE-0446-8491-F18783F1D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4D4A2-C573-AF4D-AB45-CE8DFE51F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5D536-0760-F749-AD77-33DA71FA5B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1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33967F8-96B7-474E-9F04-874F690163FA}"/>
              </a:ext>
            </a:extLst>
          </p:cNvPr>
          <p:cNvSpPr/>
          <p:nvPr/>
        </p:nvSpPr>
        <p:spPr>
          <a:xfrm>
            <a:off x="0" y="-5269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000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Down Arrow 45">
            <a:extLst>
              <a:ext uri="{FF2B5EF4-FFF2-40B4-BE49-F238E27FC236}">
                <a16:creationId xmlns:a16="http://schemas.microsoft.com/office/drawing/2014/main" id="{533269A5-F5F8-ED4A-AA1E-9AEA8DF0B2C8}"/>
              </a:ext>
            </a:extLst>
          </p:cNvPr>
          <p:cNvSpPr/>
          <p:nvPr/>
        </p:nvSpPr>
        <p:spPr>
          <a:xfrm rot="10800000">
            <a:off x="9789186" y="2642869"/>
            <a:ext cx="585808" cy="1062997"/>
          </a:xfrm>
          <a:prstGeom prst="downArrow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6986799-D070-8C44-8C3C-47ED1EF55C1E}"/>
              </a:ext>
            </a:extLst>
          </p:cNvPr>
          <p:cNvSpPr/>
          <p:nvPr/>
        </p:nvSpPr>
        <p:spPr>
          <a:xfrm rot="5400000">
            <a:off x="951790" y="1310439"/>
            <a:ext cx="724023" cy="714140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9F8FCA10-0FE2-4949-B39C-749447CB6625}"/>
              </a:ext>
            </a:extLst>
          </p:cNvPr>
          <p:cNvSpPr/>
          <p:nvPr/>
        </p:nvSpPr>
        <p:spPr>
          <a:xfrm rot="16200000">
            <a:off x="8627950" y="2948376"/>
            <a:ext cx="724023" cy="725382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nip Diagonal Corner Rectangle 10">
            <a:extLst>
              <a:ext uri="{FF2B5EF4-FFF2-40B4-BE49-F238E27FC236}">
                <a16:creationId xmlns:a16="http://schemas.microsoft.com/office/drawing/2014/main" id="{E0C5C601-EDA1-9C45-865C-F6644853F3B9}"/>
              </a:ext>
            </a:extLst>
          </p:cNvPr>
          <p:cNvSpPr/>
          <p:nvPr/>
        </p:nvSpPr>
        <p:spPr>
          <a:xfrm rot="10800000" flipH="1" flipV="1">
            <a:off x="8417024" y="3404219"/>
            <a:ext cx="3330133" cy="2537859"/>
          </a:xfrm>
          <a:prstGeom prst="snip2DiagRect">
            <a:avLst>
              <a:gd name="adj1" fmla="val 0"/>
              <a:gd name="adj2" fmla="val 34767"/>
            </a:avLst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Circumstances</a:t>
            </a:r>
            <a:br>
              <a:rPr lang="en-US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God opens and closes doors often without our full understanding.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AC82B0BB-B5F0-D34D-9DAC-437E7B7A7C6D}"/>
              </a:ext>
            </a:extLst>
          </p:cNvPr>
          <p:cNvSpPr/>
          <p:nvPr/>
        </p:nvSpPr>
        <p:spPr>
          <a:xfrm rot="16200000" flipV="1">
            <a:off x="9347707" y="5434978"/>
            <a:ext cx="724021" cy="714138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52BDE5-DEFC-E941-8698-CDD8C7028662}"/>
              </a:ext>
            </a:extLst>
          </p:cNvPr>
          <p:cNvSpPr txBox="1"/>
          <p:nvPr/>
        </p:nvSpPr>
        <p:spPr>
          <a:xfrm rot="10800000" flipV="1">
            <a:off x="8504138" y="3754434"/>
            <a:ext cx="470000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400" b="1" dirty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>4</a:t>
            </a:r>
            <a:endParaRPr lang="en-US" sz="3200" b="1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4" name="Down Arrow 33">
            <a:extLst>
              <a:ext uri="{FF2B5EF4-FFF2-40B4-BE49-F238E27FC236}">
                <a16:creationId xmlns:a16="http://schemas.microsoft.com/office/drawing/2014/main" id="{A474BE17-1927-4841-BE24-C0A7503DCE01}"/>
              </a:ext>
            </a:extLst>
          </p:cNvPr>
          <p:cNvSpPr/>
          <p:nvPr/>
        </p:nvSpPr>
        <p:spPr>
          <a:xfrm>
            <a:off x="1625598" y="3908894"/>
            <a:ext cx="585808" cy="1062997"/>
          </a:xfrm>
          <a:prstGeom prst="downArrow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FF578A2-6213-6044-8E61-72266CBA73FD}"/>
              </a:ext>
            </a:extLst>
          </p:cNvPr>
          <p:cNvSpPr/>
          <p:nvPr/>
        </p:nvSpPr>
        <p:spPr>
          <a:xfrm rot="16200000" flipH="1">
            <a:off x="5794404" y="3728697"/>
            <a:ext cx="707619" cy="691183"/>
          </a:xfrm>
          <a:prstGeom prst="rt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979ADE-121C-334B-98D3-3AC7EA55E55A}"/>
              </a:ext>
            </a:extLst>
          </p:cNvPr>
          <p:cNvSpPr txBox="1"/>
          <p:nvPr/>
        </p:nvSpPr>
        <p:spPr>
          <a:xfrm>
            <a:off x="3740326" y="3726062"/>
            <a:ext cx="1997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Comforter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1E44C3-B82E-864D-96E7-32F12CF74D9F}"/>
              </a:ext>
            </a:extLst>
          </p:cNvPr>
          <p:cNvSpPr txBox="1"/>
          <p:nvPr/>
        </p:nvSpPr>
        <p:spPr>
          <a:xfrm>
            <a:off x="6734362" y="3219553"/>
            <a:ext cx="175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1B147"/>
                </a:solidFill>
              </a:rPr>
              <a:t>josephbaxter.net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74C1DFCC-C116-E64A-A9B7-0B65F0557FCA}"/>
              </a:ext>
            </a:extLst>
          </p:cNvPr>
          <p:cNvSpPr/>
          <p:nvPr/>
        </p:nvSpPr>
        <p:spPr>
          <a:xfrm>
            <a:off x="2971898" y="313355"/>
            <a:ext cx="6248204" cy="4836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22A18B1-8E55-4049-A296-97941B2D4292}"/>
              </a:ext>
            </a:extLst>
          </p:cNvPr>
          <p:cNvSpPr txBox="1"/>
          <p:nvPr/>
        </p:nvSpPr>
        <p:spPr>
          <a:xfrm>
            <a:off x="2971898" y="300154"/>
            <a:ext cx="6248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n w="3175"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Medium" panose="020B0603020102020204" pitchFamily="34" charset="0"/>
              </a:rPr>
              <a:t>FINDING THE WILL OF GOD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5B9D257-3688-2146-9443-F60C0A6338B2}"/>
              </a:ext>
            </a:extLst>
          </p:cNvPr>
          <p:cNvGrpSpPr/>
          <p:nvPr/>
        </p:nvGrpSpPr>
        <p:grpSpPr>
          <a:xfrm>
            <a:off x="3358600" y="6484717"/>
            <a:ext cx="5474798" cy="184666"/>
            <a:chOff x="3304894" y="6597051"/>
            <a:chExt cx="5474798" cy="18466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B5C0AD2-68AB-A740-98DE-0A0336E1C016}"/>
                </a:ext>
              </a:extLst>
            </p:cNvPr>
            <p:cNvSpPr txBox="1"/>
            <p:nvPr/>
          </p:nvSpPr>
          <p:spPr>
            <a:xfrm>
              <a:off x="3665551" y="6597051"/>
              <a:ext cx="511414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75000"/>
                      <a:alpha val="56000"/>
                    </a:schemeClr>
                  </a:solidFill>
                </a:rPr>
                <a:t>This work is licensed under a Creative Commons </a:t>
              </a:r>
              <a:r>
                <a:rPr lang="en-US" sz="600" dirty="0">
                  <a:solidFill>
                    <a:schemeClr val="bg1">
                      <a:lumMod val="75000"/>
                      <a:alpha val="40000"/>
                    </a:schemeClr>
                  </a:solidFill>
                </a:rPr>
                <a:t>Attribution-</a:t>
              </a:r>
              <a:r>
                <a:rPr lang="en-US" sz="600" dirty="0" err="1">
                  <a:solidFill>
                    <a:schemeClr val="bg1">
                      <a:lumMod val="75000"/>
                      <a:alpha val="40000"/>
                    </a:schemeClr>
                  </a:solidFill>
                </a:rPr>
                <a:t>NonCommercial</a:t>
              </a:r>
              <a:r>
                <a:rPr lang="en-US" sz="600" dirty="0">
                  <a:solidFill>
                    <a:schemeClr val="bg1">
                      <a:lumMod val="75000"/>
                      <a:alpha val="40000"/>
                    </a:schemeClr>
                  </a:solidFill>
                </a:rPr>
                <a:t>-</a:t>
              </a:r>
              <a:r>
                <a:rPr lang="en-US" sz="600" dirty="0" err="1">
                  <a:solidFill>
                    <a:schemeClr val="bg1">
                      <a:lumMod val="75000"/>
                      <a:alpha val="40000"/>
                    </a:schemeClr>
                  </a:solidFill>
                </a:rPr>
                <a:t>ShareAlike</a:t>
              </a:r>
              <a:r>
                <a:rPr lang="en-US" sz="600" dirty="0">
                  <a:solidFill>
                    <a:schemeClr val="bg1">
                      <a:lumMod val="75000"/>
                      <a:alpha val="56000"/>
                    </a:schemeClr>
                  </a:solidFill>
                </a:rPr>
                <a:t> 4.0 International License by Joseph Baxter – </a:t>
              </a:r>
              <a:r>
                <a:rPr lang="en-US" sz="600" dirty="0" err="1">
                  <a:solidFill>
                    <a:schemeClr val="bg1">
                      <a:lumMod val="75000"/>
                      <a:alpha val="56000"/>
                    </a:schemeClr>
                  </a:solidFill>
                </a:rPr>
                <a:t>me@josephbaxter.net</a:t>
              </a:r>
              <a:endParaRPr lang="en-US" sz="600" dirty="0">
                <a:solidFill>
                  <a:schemeClr val="bg1">
                    <a:lumMod val="75000"/>
                    <a:alpha val="56000"/>
                  </a:schemeClr>
                </a:solidFill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3C762D-4DDC-2248-B5F4-E4E3A038909F}"/>
                </a:ext>
              </a:extLst>
            </p:cNvPr>
            <p:cNvGrpSpPr/>
            <p:nvPr/>
          </p:nvGrpSpPr>
          <p:grpSpPr>
            <a:xfrm>
              <a:off x="3304894" y="6642389"/>
              <a:ext cx="441176" cy="93988"/>
              <a:chOff x="3304894" y="6642389"/>
              <a:chExt cx="441176" cy="93988"/>
            </a:xfrm>
          </p:grpSpPr>
          <p:pic>
            <p:nvPicPr>
              <p:cNvPr id="38" name="Picture 37">
                <a:extLst>
                  <a:ext uri="{FF2B5EF4-FFF2-40B4-BE49-F238E27FC236}">
                    <a16:creationId xmlns:a16="http://schemas.microsoft.com/office/drawing/2014/main" id="{10DD923E-2A60-2747-A9C0-39B73B14A9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04895" y="6642390"/>
                <a:ext cx="441175" cy="93987"/>
              </a:xfrm>
              <a:prstGeom prst="rect">
                <a:avLst/>
              </a:prstGeom>
            </p:spPr>
          </p:pic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1D40D848-7364-8741-BE99-35062119B9C5}"/>
                  </a:ext>
                </a:extLst>
              </p:cNvPr>
              <p:cNvSpPr/>
              <p:nvPr/>
            </p:nvSpPr>
            <p:spPr>
              <a:xfrm>
                <a:off x="3304894" y="6642389"/>
                <a:ext cx="441175" cy="93987"/>
              </a:xfrm>
              <a:prstGeom prst="rect">
                <a:avLst/>
              </a:prstGeom>
              <a:solidFill>
                <a:schemeClr val="bg1"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0" name="Down Arrow 39">
            <a:extLst>
              <a:ext uri="{FF2B5EF4-FFF2-40B4-BE49-F238E27FC236}">
                <a16:creationId xmlns:a16="http://schemas.microsoft.com/office/drawing/2014/main" id="{85F8E09E-4C07-674E-ACDC-A9EA1D842C67}"/>
              </a:ext>
            </a:extLst>
          </p:cNvPr>
          <p:cNvSpPr/>
          <p:nvPr/>
        </p:nvSpPr>
        <p:spPr>
          <a:xfrm rot="10800000">
            <a:off x="4348196" y="2642869"/>
            <a:ext cx="585808" cy="1062997"/>
          </a:xfrm>
          <a:prstGeom prst="downArrow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>
            <a:extLst>
              <a:ext uri="{FF2B5EF4-FFF2-40B4-BE49-F238E27FC236}">
                <a16:creationId xmlns:a16="http://schemas.microsoft.com/office/drawing/2014/main" id="{D85714BC-DEA6-1C48-A5E4-1EDBD674AA3B}"/>
              </a:ext>
            </a:extLst>
          </p:cNvPr>
          <p:cNvSpPr/>
          <p:nvPr/>
        </p:nvSpPr>
        <p:spPr>
          <a:xfrm>
            <a:off x="7160339" y="3908894"/>
            <a:ext cx="585808" cy="1062997"/>
          </a:xfrm>
          <a:prstGeom prst="downArrow">
            <a:avLst/>
          </a:prstGeom>
          <a:noFill/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nip Diagonal Corner Rectangle 13">
            <a:extLst>
              <a:ext uri="{FF2B5EF4-FFF2-40B4-BE49-F238E27FC236}">
                <a16:creationId xmlns:a16="http://schemas.microsoft.com/office/drawing/2014/main" id="{81783B41-81C0-A144-BF23-8230B294A4E7}"/>
              </a:ext>
            </a:extLst>
          </p:cNvPr>
          <p:cNvSpPr/>
          <p:nvPr/>
        </p:nvSpPr>
        <p:spPr>
          <a:xfrm rot="10800000" flipV="1">
            <a:off x="5764697" y="1576799"/>
            <a:ext cx="3332429" cy="2562356"/>
          </a:xfrm>
          <a:prstGeom prst="snip2DiagRect">
            <a:avLst>
              <a:gd name="adj1" fmla="val 0"/>
              <a:gd name="adj2" fmla="val 347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Counselors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 multitude of godly counselors will bring safety and balance.</a:t>
            </a:r>
          </a:p>
        </p:txBody>
      </p:sp>
      <p:sp>
        <p:nvSpPr>
          <p:cNvPr id="9" name="Snip Diagonal Corner Rectangle 8">
            <a:extLst>
              <a:ext uri="{FF2B5EF4-FFF2-40B4-BE49-F238E27FC236}">
                <a16:creationId xmlns:a16="http://schemas.microsoft.com/office/drawing/2014/main" id="{E32304CB-72A5-A549-B983-AF812D562B1A}"/>
              </a:ext>
            </a:extLst>
          </p:cNvPr>
          <p:cNvSpPr/>
          <p:nvPr/>
        </p:nvSpPr>
        <p:spPr>
          <a:xfrm>
            <a:off x="3105260" y="3445686"/>
            <a:ext cx="3332434" cy="2526332"/>
          </a:xfrm>
          <a:prstGeom prst="snip2DiagRect">
            <a:avLst>
              <a:gd name="adj1" fmla="val 0"/>
              <a:gd name="adj2" fmla="val 34767"/>
            </a:avLst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Comforter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 Holy Spirit will guide any who will listen into all truth.</a:t>
            </a: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D76E1CE9-355E-064B-9818-1B2A619D6B29}"/>
              </a:ext>
            </a:extLst>
          </p:cNvPr>
          <p:cNvSpPr/>
          <p:nvPr/>
        </p:nvSpPr>
        <p:spPr>
          <a:xfrm flipH="1">
            <a:off x="407894" y="1590073"/>
            <a:ext cx="3332432" cy="2525009"/>
          </a:xfrm>
          <a:prstGeom prst="snip2DiagRect">
            <a:avLst>
              <a:gd name="adj1" fmla="val 0"/>
              <a:gd name="adj2" fmla="val 34767"/>
            </a:avLst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Canon (Bible)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Will of God always aligns perfectly with the Word of God.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C5E2-AE4B-2943-8F20-EA49D4FB05AF}"/>
              </a:ext>
            </a:extLst>
          </p:cNvPr>
          <p:cNvSpPr txBox="1"/>
          <p:nvPr/>
        </p:nvSpPr>
        <p:spPr>
          <a:xfrm>
            <a:off x="5928924" y="3019498"/>
            <a:ext cx="470000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400" b="1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>3</a:t>
            </a:r>
            <a:endParaRPr lang="en-US" sz="32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112255-16C6-1E4E-9CFF-6211FA9C6914}"/>
              </a:ext>
            </a:extLst>
          </p:cNvPr>
          <p:cNvSpPr txBox="1"/>
          <p:nvPr/>
        </p:nvSpPr>
        <p:spPr>
          <a:xfrm>
            <a:off x="3237706" y="3673079"/>
            <a:ext cx="470000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400" b="1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bg1"/>
                </a:solidFill>
              </a:rPr>
              <a:t>2</a:t>
            </a:r>
            <a:endParaRPr lang="en-US" sz="3200" b="1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C1EDD2-2259-3445-BD19-9F47B68288F9}"/>
              </a:ext>
            </a:extLst>
          </p:cNvPr>
          <p:cNvSpPr txBox="1"/>
          <p:nvPr/>
        </p:nvSpPr>
        <p:spPr>
          <a:xfrm>
            <a:off x="508853" y="3060965"/>
            <a:ext cx="470000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4400" b="1" dirty="0">
                <a:ln>
                  <a:solidFill>
                    <a:schemeClr val="accent2"/>
                  </a:solidFill>
                </a:ln>
                <a:solidFill>
                  <a:schemeClr val="bg1"/>
                </a:solidFill>
              </a:rPr>
              <a:t>1</a:t>
            </a:r>
            <a:endParaRPr lang="en-US" sz="3200" b="1" dirty="0">
              <a:ln>
                <a:solidFill>
                  <a:schemeClr val="accent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64A1EA7-9E86-6048-B290-59954685AB98}"/>
              </a:ext>
            </a:extLst>
          </p:cNvPr>
          <p:cNvSpPr txBox="1"/>
          <p:nvPr/>
        </p:nvSpPr>
        <p:spPr>
          <a:xfrm>
            <a:off x="1142083" y="4310171"/>
            <a:ext cx="1915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 5:30b</a:t>
            </a:r>
          </a:p>
          <a:p>
            <a:pPr algn="just"/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seek not mine own will, but the will of the Father which hath sent me.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47419D-3586-FC41-9EEB-42A99B129221}"/>
              </a:ext>
            </a:extLst>
          </p:cNvPr>
          <p:cNvSpPr txBox="1"/>
          <p:nvPr/>
        </p:nvSpPr>
        <p:spPr>
          <a:xfrm>
            <a:off x="3766717" y="1812383"/>
            <a:ext cx="19448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>
                <a:solidFill>
                  <a:schemeClr val="bg1"/>
                </a:solidFill>
              </a:rPr>
              <a:t>John 16:13a</a:t>
            </a:r>
          </a:p>
          <a:p>
            <a:pPr algn="just"/>
            <a:r>
              <a:rPr lang="en-US" sz="1600" i="1" dirty="0">
                <a:solidFill>
                  <a:schemeClr val="bg1"/>
                </a:solidFill>
              </a:rPr>
              <a:t>Howbeit when he, the Spirit of truth, is come, he will guide you into all truth...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83B3D5C-7555-9E4E-9028-74B327FD600F}"/>
              </a:ext>
            </a:extLst>
          </p:cNvPr>
          <p:cNvSpPr txBox="1"/>
          <p:nvPr/>
        </p:nvSpPr>
        <p:spPr>
          <a:xfrm>
            <a:off x="6501219" y="4316881"/>
            <a:ext cx="1867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Proverbs 11:14</a:t>
            </a:r>
          </a:p>
          <a:p>
            <a:pPr algn="just"/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Where no counsel is, the people fall: but in the multitude of counsellors there is safety.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4E998B0-163D-C64E-8EEE-CDB76697E475}"/>
              </a:ext>
            </a:extLst>
          </p:cNvPr>
          <p:cNvSpPr txBox="1"/>
          <p:nvPr/>
        </p:nvSpPr>
        <p:spPr>
          <a:xfrm>
            <a:off x="9148137" y="1683862"/>
            <a:ext cx="1867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i="1" dirty="0">
                <a:solidFill>
                  <a:schemeClr val="bg1"/>
                </a:solidFill>
              </a:rPr>
              <a:t>Acts 27:15</a:t>
            </a:r>
          </a:p>
          <a:p>
            <a:pPr algn="just"/>
            <a:r>
              <a:rPr lang="en-US" sz="1600" i="1" dirty="0">
                <a:solidFill>
                  <a:schemeClr val="bg1"/>
                </a:solidFill>
              </a:rPr>
              <a:t>And when the ship was caught, and could not bear up into the wind, we let her drive.</a:t>
            </a:r>
          </a:p>
        </p:txBody>
      </p:sp>
    </p:spTree>
    <p:extLst>
      <p:ext uri="{BB962C8B-B14F-4D97-AF65-F5344CB8AC3E}">
        <p14:creationId xmlns:p14="http://schemas.microsoft.com/office/powerpoint/2010/main" val="72315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180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Baxter</dc:creator>
  <cp:lastModifiedBy>Joe Baxter</cp:lastModifiedBy>
  <cp:revision>14</cp:revision>
  <dcterms:created xsi:type="dcterms:W3CDTF">2021-11-01T11:33:08Z</dcterms:created>
  <dcterms:modified xsi:type="dcterms:W3CDTF">2021-11-11T17:39:25Z</dcterms:modified>
</cp:coreProperties>
</file>