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0"/>
  </p:notesMasterIdLst>
  <p:sldIdLst>
    <p:sldId id="370" r:id="rId2"/>
    <p:sldId id="373" r:id="rId3"/>
    <p:sldId id="361" r:id="rId4"/>
    <p:sldId id="360" r:id="rId5"/>
    <p:sldId id="359" r:id="rId6"/>
    <p:sldId id="363" r:id="rId7"/>
    <p:sldId id="355" r:id="rId8"/>
    <p:sldId id="358" r:id="rId9"/>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876E22-FC87-4D27-BC69-8D5690316E44}" v="1" dt="2019-01-14T18:24:29.730"/>
    <p1510:client id="{F7E666C7-4EA7-437F-B93B-67536D67BCFC}" v="15" dt="2019-01-14T19:13:07.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36" autoAdjust="0"/>
    <p:restoredTop sz="92652" autoAdjust="0"/>
  </p:normalViewPr>
  <p:slideViewPr>
    <p:cSldViewPr>
      <p:cViewPr varScale="1">
        <p:scale>
          <a:sx n="105" d="100"/>
          <a:sy n="105" d="100"/>
        </p:scale>
        <p:origin x="128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Baxter" userId="080526599a41c8fa" providerId="LiveId" clId="{F7E666C7-4EA7-437F-B93B-67536D67BCFC}"/>
    <pc:docChg chg="addSld delSld modSld">
      <pc:chgData name="Joseph Baxter" userId="080526599a41c8fa" providerId="LiveId" clId="{F7E666C7-4EA7-437F-B93B-67536D67BCFC}" dt="2019-01-14T19:13:07.702" v="204"/>
      <pc:docMkLst>
        <pc:docMk/>
      </pc:docMkLst>
      <pc:sldChg chg="modSp modAnim">
        <pc:chgData name="Joseph Baxter" userId="080526599a41c8fa" providerId="LiveId" clId="{F7E666C7-4EA7-437F-B93B-67536D67BCFC}" dt="2019-01-14T19:13:07.702" v="204"/>
        <pc:sldMkLst>
          <pc:docMk/>
          <pc:sldMk cId="0" sldId="355"/>
        </pc:sldMkLst>
        <pc:spChg chg="mod">
          <ac:chgData name="Joseph Baxter" userId="080526599a41c8fa" providerId="LiveId" clId="{F7E666C7-4EA7-437F-B93B-67536D67BCFC}" dt="2019-01-14T19:03:59.427" v="105" actId="1037"/>
          <ac:spMkLst>
            <pc:docMk/>
            <pc:sldMk cId="0" sldId="355"/>
            <ac:spMk id="9" creationId="{00000000-0000-0000-0000-000000000000}"/>
          </ac:spMkLst>
        </pc:spChg>
        <pc:spChg chg="mod">
          <ac:chgData name="Joseph Baxter" userId="080526599a41c8fa" providerId="LiveId" clId="{F7E666C7-4EA7-437F-B93B-67536D67BCFC}" dt="2019-01-14T19:05:15.840" v="153" actId="1038"/>
          <ac:spMkLst>
            <pc:docMk/>
            <pc:sldMk cId="0" sldId="355"/>
            <ac:spMk id="10" creationId="{00000000-0000-0000-0000-000000000000}"/>
          </ac:spMkLst>
        </pc:spChg>
        <pc:spChg chg="mod">
          <ac:chgData name="Joseph Baxter" userId="080526599a41c8fa" providerId="LiveId" clId="{F7E666C7-4EA7-437F-B93B-67536D67BCFC}" dt="2019-01-14T19:08:33.203" v="175" actId="14100"/>
          <ac:spMkLst>
            <pc:docMk/>
            <pc:sldMk cId="0" sldId="355"/>
            <ac:spMk id="11" creationId="{00000000-0000-0000-0000-000000000000}"/>
          </ac:spMkLst>
        </pc:spChg>
        <pc:spChg chg="mod">
          <ac:chgData name="Joseph Baxter" userId="080526599a41c8fa" providerId="LiveId" clId="{F7E666C7-4EA7-437F-B93B-67536D67BCFC}" dt="2019-01-14T19:08:48.937" v="178" actId="14100"/>
          <ac:spMkLst>
            <pc:docMk/>
            <pc:sldMk cId="0" sldId="355"/>
            <ac:spMk id="12" creationId="{00000000-0000-0000-0000-000000000000}"/>
          </ac:spMkLst>
        </pc:spChg>
        <pc:spChg chg="mod">
          <ac:chgData name="Joseph Baxter" userId="080526599a41c8fa" providerId="LiveId" clId="{F7E666C7-4EA7-437F-B93B-67536D67BCFC}" dt="2019-01-14T19:12:45.901" v="203" actId="14100"/>
          <ac:spMkLst>
            <pc:docMk/>
            <pc:sldMk cId="0" sldId="355"/>
            <ac:spMk id="28" creationId="{00000000-0000-0000-0000-000000000000}"/>
          </ac:spMkLst>
        </pc:spChg>
        <pc:spChg chg="mod">
          <ac:chgData name="Joseph Baxter" userId="080526599a41c8fa" providerId="LiveId" clId="{F7E666C7-4EA7-437F-B93B-67536D67BCFC}" dt="2019-01-14T19:08:41.850" v="177" actId="14100"/>
          <ac:spMkLst>
            <pc:docMk/>
            <pc:sldMk cId="0" sldId="355"/>
            <ac:spMk id="29" creationId="{00000000-0000-0000-0000-000000000000}"/>
          </ac:spMkLst>
        </pc:spChg>
      </pc:sldChg>
      <pc:sldChg chg="del">
        <pc:chgData name="Joseph Baxter" userId="080526599a41c8fa" providerId="LiveId" clId="{F7E666C7-4EA7-437F-B93B-67536D67BCFC}" dt="2019-01-14T18:55:32.757" v="1" actId="2696"/>
        <pc:sldMkLst>
          <pc:docMk/>
          <pc:sldMk cId="0" sldId="357"/>
        </pc:sldMkLst>
      </pc:sldChg>
      <pc:sldChg chg="modSp">
        <pc:chgData name="Joseph Baxter" userId="080526599a41c8fa" providerId="LiveId" clId="{F7E666C7-4EA7-437F-B93B-67536D67BCFC}" dt="2019-01-14T19:06:33.411" v="169" actId="1037"/>
        <pc:sldMkLst>
          <pc:docMk/>
          <pc:sldMk cId="0" sldId="359"/>
        </pc:sldMkLst>
        <pc:spChg chg="mod">
          <ac:chgData name="Joseph Baxter" userId="080526599a41c8fa" providerId="LiveId" clId="{F7E666C7-4EA7-437F-B93B-67536D67BCFC}" dt="2019-01-14T19:03:26.090" v="98" actId="1037"/>
          <ac:spMkLst>
            <pc:docMk/>
            <pc:sldMk cId="0" sldId="359"/>
            <ac:spMk id="9" creationId="{00000000-0000-0000-0000-000000000000}"/>
          </ac:spMkLst>
        </pc:spChg>
        <pc:spChg chg="mod">
          <ac:chgData name="Joseph Baxter" userId="080526599a41c8fa" providerId="LiveId" clId="{F7E666C7-4EA7-437F-B93B-67536D67BCFC}" dt="2019-01-14T19:06:33.411" v="169" actId="1037"/>
          <ac:spMkLst>
            <pc:docMk/>
            <pc:sldMk cId="0" sldId="359"/>
            <ac:spMk id="10" creationId="{00000000-0000-0000-0000-000000000000}"/>
          </ac:spMkLst>
        </pc:spChg>
      </pc:sldChg>
      <pc:sldChg chg="modSp">
        <pc:chgData name="Joseph Baxter" userId="080526599a41c8fa" providerId="LiveId" clId="{F7E666C7-4EA7-437F-B93B-67536D67BCFC}" dt="2019-01-14T19:11:26.378" v="202" actId="14100"/>
        <pc:sldMkLst>
          <pc:docMk/>
          <pc:sldMk cId="0" sldId="360"/>
        </pc:sldMkLst>
        <pc:spChg chg="mod">
          <ac:chgData name="Joseph Baxter" userId="080526599a41c8fa" providerId="LiveId" clId="{F7E666C7-4EA7-437F-B93B-67536D67BCFC}" dt="2019-01-14T19:00:43.377" v="80" actId="1037"/>
          <ac:spMkLst>
            <pc:docMk/>
            <pc:sldMk cId="0" sldId="360"/>
            <ac:spMk id="9" creationId="{00000000-0000-0000-0000-000000000000}"/>
          </ac:spMkLst>
        </pc:spChg>
        <pc:spChg chg="mod">
          <ac:chgData name="Joseph Baxter" userId="080526599a41c8fa" providerId="LiveId" clId="{F7E666C7-4EA7-437F-B93B-67536D67BCFC}" dt="2019-01-14T19:11:00.288" v="196" actId="14100"/>
          <ac:spMkLst>
            <pc:docMk/>
            <pc:sldMk cId="0" sldId="360"/>
            <ac:spMk id="20" creationId="{00000000-0000-0000-0000-000000000000}"/>
          </ac:spMkLst>
        </pc:spChg>
        <pc:spChg chg="mod">
          <ac:chgData name="Joseph Baxter" userId="080526599a41c8fa" providerId="LiveId" clId="{F7E666C7-4EA7-437F-B93B-67536D67BCFC}" dt="2019-01-14T19:11:26.378" v="202" actId="14100"/>
          <ac:spMkLst>
            <pc:docMk/>
            <pc:sldMk cId="0" sldId="360"/>
            <ac:spMk id="28" creationId="{00000000-0000-0000-0000-000000000000}"/>
          </ac:spMkLst>
        </pc:spChg>
        <pc:spChg chg="mod">
          <ac:chgData name="Joseph Baxter" userId="080526599a41c8fa" providerId="LiveId" clId="{F7E666C7-4EA7-437F-B93B-67536D67BCFC}" dt="2019-01-14T19:11:15.754" v="199" actId="14100"/>
          <ac:spMkLst>
            <pc:docMk/>
            <pc:sldMk cId="0" sldId="360"/>
            <ac:spMk id="29" creationId="{00000000-0000-0000-0000-000000000000}"/>
          </ac:spMkLst>
        </pc:spChg>
      </pc:sldChg>
      <pc:sldChg chg="modSp">
        <pc:chgData name="Joseph Baxter" userId="080526599a41c8fa" providerId="LiveId" clId="{F7E666C7-4EA7-437F-B93B-67536D67BCFC}" dt="2019-01-14T18:57:32.419" v="55" actId="404"/>
        <pc:sldMkLst>
          <pc:docMk/>
          <pc:sldMk cId="0" sldId="361"/>
        </pc:sldMkLst>
        <pc:spChg chg="mod">
          <ac:chgData name="Joseph Baxter" userId="080526599a41c8fa" providerId="LiveId" clId="{F7E666C7-4EA7-437F-B93B-67536D67BCFC}" dt="2019-01-14T18:57:32.419" v="55" actId="404"/>
          <ac:spMkLst>
            <pc:docMk/>
            <pc:sldMk cId="0" sldId="361"/>
            <ac:spMk id="29" creationId="{00000000-0000-0000-0000-000000000000}"/>
          </ac:spMkLst>
        </pc:spChg>
      </pc:sldChg>
      <pc:sldChg chg="modSp">
        <pc:chgData name="Joseph Baxter" userId="080526599a41c8fa" providerId="LiveId" clId="{F7E666C7-4EA7-437F-B93B-67536D67BCFC}" dt="2019-01-14T19:10:35.899" v="193" actId="14100"/>
        <pc:sldMkLst>
          <pc:docMk/>
          <pc:sldMk cId="0" sldId="363"/>
        </pc:sldMkLst>
        <pc:spChg chg="mod">
          <ac:chgData name="Joseph Baxter" userId="080526599a41c8fa" providerId="LiveId" clId="{F7E666C7-4EA7-437F-B93B-67536D67BCFC}" dt="2019-01-14T19:07:07.781" v="174" actId="1038"/>
          <ac:spMkLst>
            <pc:docMk/>
            <pc:sldMk cId="0" sldId="363"/>
            <ac:spMk id="9" creationId="{00000000-0000-0000-0000-000000000000}"/>
          </ac:spMkLst>
        </pc:spChg>
        <pc:spChg chg="mod">
          <ac:chgData name="Joseph Baxter" userId="080526599a41c8fa" providerId="LiveId" clId="{F7E666C7-4EA7-437F-B93B-67536D67BCFC}" dt="2019-01-14T19:05:04.011" v="151" actId="1037"/>
          <ac:spMkLst>
            <pc:docMk/>
            <pc:sldMk cId="0" sldId="363"/>
            <ac:spMk id="10" creationId="{00000000-0000-0000-0000-000000000000}"/>
          </ac:spMkLst>
        </pc:spChg>
        <pc:spChg chg="mod">
          <ac:chgData name="Joseph Baxter" userId="080526599a41c8fa" providerId="LiveId" clId="{F7E666C7-4EA7-437F-B93B-67536D67BCFC}" dt="2019-01-14T19:09:54.179" v="185" actId="404"/>
          <ac:spMkLst>
            <pc:docMk/>
            <pc:sldMk cId="0" sldId="363"/>
            <ac:spMk id="18" creationId="{00000000-0000-0000-0000-000000000000}"/>
          </ac:spMkLst>
        </pc:spChg>
        <pc:spChg chg="mod">
          <ac:chgData name="Joseph Baxter" userId="080526599a41c8fa" providerId="LiveId" clId="{F7E666C7-4EA7-437F-B93B-67536D67BCFC}" dt="2019-01-14T19:10:13.947" v="187" actId="404"/>
          <ac:spMkLst>
            <pc:docMk/>
            <pc:sldMk cId="0" sldId="363"/>
            <ac:spMk id="19" creationId="{00000000-0000-0000-0000-000000000000}"/>
          </ac:spMkLst>
        </pc:spChg>
        <pc:spChg chg="mod">
          <ac:chgData name="Joseph Baxter" userId="080526599a41c8fa" providerId="LiveId" clId="{F7E666C7-4EA7-437F-B93B-67536D67BCFC}" dt="2019-01-14T19:10:35.899" v="193" actId="14100"/>
          <ac:spMkLst>
            <pc:docMk/>
            <pc:sldMk cId="0" sldId="363"/>
            <ac:spMk id="21" creationId="{00000000-0000-0000-0000-000000000000}"/>
          </ac:spMkLst>
        </pc:spChg>
      </pc:sldChg>
      <pc:sldChg chg="del">
        <pc:chgData name="Joseph Baxter" userId="080526599a41c8fa" providerId="LiveId" clId="{F7E666C7-4EA7-437F-B93B-67536D67BCFC}" dt="2019-01-14T18:55:35.147" v="2" actId="2696"/>
        <pc:sldMkLst>
          <pc:docMk/>
          <pc:sldMk cId="2985113469" sldId="364"/>
        </pc:sldMkLst>
      </pc:sldChg>
      <pc:sldChg chg="modSp add">
        <pc:chgData name="Joseph Baxter" userId="080526599a41c8fa" providerId="LiveId" clId="{F7E666C7-4EA7-437F-B93B-67536D67BCFC}" dt="2019-01-14T18:56:05.949" v="48" actId="20577"/>
        <pc:sldMkLst>
          <pc:docMk/>
          <pc:sldMk cId="0" sldId="370"/>
        </pc:sldMkLst>
        <pc:spChg chg="mod">
          <ac:chgData name="Joseph Baxter" userId="080526599a41c8fa" providerId="LiveId" clId="{F7E666C7-4EA7-437F-B93B-67536D67BCFC}" dt="2019-01-14T18:56:05.949" v="48" actId="20577"/>
          <ac:spMkLst>
            <pc:docMk/>
            <pc:sldMk cId="0" sldId="370"/>
            <ac:spMk id="4" creationId="{B9B0B33D-ABAC-423B-A616-34EAEB243074}"/>
          </ac:spMkLst>
        </pc:spChg>
      </pc:sldChg>
      <pc:sldChg chg="add modAnim">
        <pc:chgData name="Joseph Baxter" userId="080526599a41c8fa" providerId="LiveId" clId="{F7E666C7-4EA7-437F-B93B-67536D67BCFC}" dt="2019-01-14T18:56:47.604" v="52"/>
        <pc:sldMkLst>
          <pc:docMk/>
          <pc:sldMk cId="3788350017" sldId="373"/>
        </pc:sldMkLst>
      </pc:sldChg>
    </pc:docChg>
  </pc:docChgLst>
  <pc:docChgLst>
    <pc:chgData name="Joseph Baxter" userId="080526599a41c8fa" providerId="LiveId" clId="{76876E22-FC87-4D27-BC69-8D5690316E44}"/>
    <pc:docChg chg="modSld modMainMaster">
      <pc:chgData name="Joseph Baxter" userId="080526599a41c8fa" providerId="LiveId" clId="{76876E22-FC87-4D27-BC69-8D5690316E44}" dt="2019-01-14T18:28:21.658" v="5" actId="20577"/>
      <pc:docMkLst>
        <pc:docMk/>
      </pc:docMkLst>
      <pc:sldChg chg="modSp">
        <pc:chgData name="Joseph Baxter" userId="080526599a41c8fa" providerId="LiveId" clId="{76876E22-FC87-4D27-BC69-8D5690316E44}" dt="2019-01-14T18:24:29.730" v="0"/>
        <pc:sldMkLst>
          <pc:docMk/>
          <pc:sldMk cId="0" sldId="355"/>
        </pc:sldMkLst>
        <pc:spChg chg="mod">
          <ac:chgData name="Joseph Baxter" userId="080526599a41c8fa" providerId="LiveId" clId="{76876E22-FC87-4D27-BC69-8D5690316E44}" dt="2019-01-14T18:24:29.730" v="0"/>
          <ac:spMkLst>
            <pc:docMk/>
            <pc:sldMk cId="0" sldId="355"/>
            <ac:spMk id="9" creationId="{00000000-0000-0000-0000-000000000000}"/>
          </ac:spMkLst>
        </pc:spChg>
        <pc:spChg chg="mod">
          <ac:chgData name="Joseph Baxter" userId="080526599a41c8fa" providerId="LiveId" clId="{76876E22-FC87-4D27-BC69-8D5690316E44}" dt="2019-01-14T18:24:29.730" v="0"/>
          <ac:spMkLst>
            <pc:docMk/>
            <pc:sldMk cId="0" sldId="355"/>
            <ac:spMk id="10" creationId="{00000000-0000-0000-0000-000000000000}"/>
          </ac:spMkLst>
        </pc:spChg>
        <pc:spChg chg="mod">
          <ac:chgData name="Joseph Baxter" userId="080526599a41c8fa" providerId="LiveId" clId="{76876E22-FC87-4D27-BC69-8D5690316E44}" dt="2019-01-14T18:24:29.730" v="0"/>
          <ac:spMkLst>
            <pc:docMk/>
            <pc:sldMk cId="0" sldId="355"/>
            <ac:spMk id="11" creationId="{00000000-0000-0000-0000-000000000000}"/>
          </ac:spMkLst>
        </pc:spChg>
        <pc:spChg chg="mod">
          <ac:chgData name="Joseph Baxter" userId="080526599a41c8fa" providerId="LiveId" clId="{76876E22-FC87-4D27-BC69-8D5690316E44}" dt="2019-01-14T18:24:29.730" v="0"/>
          <ac:spMkLst>
            <pc:docMk/>
            <pc:sldMk cId="0" sldId="355"/>
            <ac:spMk id="12" creationId="{00000000-0000-0000-0000-000000000000}"/>
          </ac:spMkLst>
        </pc:spChg>
        <pc:spChg chg="mod">
          <ac:chgData name="Joseph Baxter" userId="080526599a41c8fa" providerId="LiveId" clId="{76876E22-FC87-4D27-BC69-8D5690316E44}" dt="2019-01-14T18:24:29.730" v="0"/>
          <ac:spMkLst>
            <pc:docMk/>
            <pc:sldMk cId="0" sldId="355"/>
            <ac:spMk id="15" creationId="{00000000-0000-0000-0000-000000000000}"/>
          </ac:spMkLst>
        </pc:spChg>
        <pc:spChg chg="mod">
          <ac:chgData name="Joseph Baxter" userId="080526599a41c8fa" providerId="LiveId" clId="{76876E22-FC87-4D27-BC69-8D5690316E44}" dt="2019-01-14T18:24:29.730" v="0"/>
          <ac:spMkLst>
            <pc:docMk/>
            <pc:sldMk cId="0" sldId="355"/>
            <ac:spMk id="16" creationId="{00000000-0000-0000-0000-000000000000}"/>
          </ac:spMkLst>
        </pc:spChg>
        <pc:spChg chg="mod">
          <ac:chgData name="Joseph Baxter" userId="080526599a41c8fa" providerId="LiveId" clId="{76876E22-FC87-4D27-BC69-8D5690316E44}" dt="2019-01-14T18:24:29.730" v="0"/>
          <ac:spMkLst>
            <pc:docMk/>
            <pc:sldMk cId="0" sldId="355"/>
            <ac:spMk id="17" creationId="{00000000-0000-0000-0000-000000000000}"/>
          </ac:spMkLst>
        </pc:spChg>
        <pc:spChg chg="mod">
          <ac:chgData name="Joseph Baxter" userId="080526599a41c8fa" providerId="LiveId" clId="{76876E22-FC87-4D27-BC69-8D5690316E44}" dt="2019-01-14T18:24:29.730" v="0"/>
          <ac:spMkLst>
            <pc:docMk/>
            <pc:sldMk cId="0" sldId="355"/>
            <ac:spMk id="28" creationId="{00000000-0000-0000-0000-000000000000}"/>
          </ac:spMkLst>
        </pc:spChg>
        <pc:spChg chg="mod">
          <ac:chgData name="Joseph Baxter" userId="080526599a41c8fa" providerId="LiveId" clId="{76876E22-FC87-4D27-BC69-8D5690316E44}" dt="2019-01-14T18:24:29.730" v="0"/>
          <ac:spMkLst>
            <pc:docMk/>
            <pc:sldMk cId="0" sldId="355"/>
            <ac:spMk id="29" creationId="{00000000-0000-0000-0000-000000000000}"/>
          </ac:spMkLst>
        </pc:spChg>
        <pc:cxnChg chg="mod">
          <ac:chgData name="Joseph Baxter" userId="080526599a41c8fa" providerId="LiveId" clId="{76876E22-FC87-4D27-BC69-8D5690316E44}" dt="2019-01-14T18:24:29.730" v="0"/>
          <ac:cxnSpMkLst>
            <pc:docMk/>
            <pc:sldMk cId="0" sldId="355"/>
            <ac:cxnSpMk id="6" creationId="{00000000-0000-0000-0000-000000000000}"/>
          </ac:cxnSpMkLst>
        </pc:cxnChg>
      </pc:sldChg>
      <pc:sldChg chg="modSp">
        <pc:chgData name="Joseph Baxter" userId="080526599a41c8fa" providerId="LiveId" clId="{76876E22-FC87-4D27-BC69-8D5690316E44}" dt="2019-01-14T18:24:29.730" v="0"/>
        <pc:sldMkLst>
          <pc:docMk/>
          <pc:sldMk cId="0" sldId="357"/>
        </pc:sldMkLst>
        <pc:spChg chg="mod">
          <ac:chgData name="Joseph Baxter" userId="080526599a41c8fa" providerId="LiveId" clId="{76876E22-FC87-4D27-BC69-8D5690316E44}" dt="2019-01-14T18:24:29.730" v="0"/>
          <ac:spMkLst>
            <pc:docMk/>
            <pc:sldMk cId="0" sldId="357"/>
            <ac:spMk id="3" creationId="{00000000-0000-0000-0000-000000000000}"/>
          </ac:spMkLst>
        </pc:spChg>
        <pc:spChg chg="mod">
          <ac:chgData name="Joseph Baxter" userId="080526599a41c8fa" providerId="LiveId" clId="{76876E22-FC87-4D27-BC69-8D5690316E44}" dt="2019-01-14T18:24:29.730" v="0"/>
          <ac:spMkLst>
            <pc:docMk/>
            <pc:sldMk cId="0" sldId="357"/>
            <ac:spMk id="21" creationId="{00000000-0000-0000-0000-000000000000}"/>
          </ac:spMkLst>
        </pc:spChg>
      </pc:sldChg>
      <pc:sldChg chg="modSp">
        <pc:chgData name="Joseph Baxter" userId="080526599a41c8fa" providerId="LiveId" clId="{76876E22-FC87-4D27-BC69-8D5690316E44}" dt="2019-01-14T18:24:29.730" v="0"/>
        <pc:sldMkLst>
          <pc:docMk/>
          <pc:sldMk cId="0" sldId="358"/>
        </pc:sldMkLst>
        <pc:spChg chg="mod">
          <ac:chgData name="Joseph Baxter" userId="080526599a41c8fa" providerId="LiveId" clId="{76876E22-FC87-4D27-BC69-8D5690316E44}" dt="2019-01-14T18:24:29.730" v="0"/>
          <ac:spMkLst>
            <pc:docMk/>
            <pc:sldMk cId="0" sldId="358"/>
            <ac:spMk id="3" creationId="{00000000-0000-0000-0000-000000000000}"/>
          </ac:spMkLst>
        </pc:spChg>
        <pc:spChg chg="mod">
          <ac:chgData name="Joseph Baxter" userId="080526599a41c8fa" providerId="LiveId" clId="{76876E22-FC87-4D27-BC69-8D5690316E44}" dt="2019-01-14T18:24:29.730" v="0"/>
          <ac:spMkLst>
            <pc:docMk/>
            <pc:sldMk cId="0" sldId="358"/>
            <ac:spMk id="21" creationId="{00000000-0000-0000-0000-000000000000}"/>
          </ac:spMkLst>
        </pc:spChg>
      </pc:sldChg>
      <pc:sldChg chg="modSp">
        <pc:chgData name="Joseph Baxter" userId="080526599a41c8fa" providerId="LiveId" clId="{76876E22-FC87-4D27-BC69-8D5690316E44}" dt="2019-01-14T18:24:29.730" v="0"/>
        <pc:sldMkLst>
          <pc:docMk/>
          <pc:sldMk cId="0" sldId="359"/>
        </pc:sldMkLst>
        <pc:spChg chg="mod">
          <ac:chgData name="Joseph Baxter" userId="080526599a41c8fa" providerId="LiveId" clId="{76876E22-FC87-4D27-BC69-8D5690316E44}" dt="2019-01-14T18:24:29.730" v="0"/>
          <ac:spMkLst>
            <pc:docMk/>
            <pc:sldMk cId="0" sldId="359"/>
            <ac:spMk id="9" creationId="{00000000-0000-0000-0000-000000000000}"/>
          </ac:spMkLst>
        </pc:spChg>
        <pc:spChg chg="mod">
          <ac:chgData name="Joseph Baxter" userId="080526599a41c8fa" providerId="LiveId" clId="{76876E22-FC87-4D27-BC69-8D5690316E44}" dt="2019-01-14T18:24:29.730" v="0"/>
          <ac:spMkLst>
            <pc:docMk/>
            <pc:sldMk cId="0" sldId="359"/>
            <ac:spMk id="10" creationId="{00000000-0000-0000-0000-000000000000}"/>
          </ac:spMkLst>
        </pc:spChg>
        <pc:spChg chg="mod">
          <ac:chgData name="Joseph Baxter" userId="080526599a41c8fa" providerId="LiveId" clId="{76876E22-FC87-4D27-BC69-8D5690316E44}" dt="2019-01-14T18:24:29.730" v="0"/>
          <ac:spMkLst>
            <pc:docMk/>
            <pc:sldMk cId="0" sldId="359"/>
            <ac:spMk id="15" creationId="{00000000-0000-0000-0000-000000000000}"/>
          </ac:spMkLst>
        </pc:spChg>
        <pc:spChg chg="mod">
          <ac:chgData name="Joseph Baxter" userId="080526599a41c8fa" providerId="LiveId" clId="{76876E22-FC87-4D27-BC69-8D5690316E44}" dt="2019-01-14T18:24:29.730" v="0"/>
          <ac:spMkLst>
            <pc:docMk/>
            <pc:sldMk cId="0" sldId="359"/>
            <ac:spMk id="16" creationId="{00000000-0000-0000-0000-000000000000}"/>
          </ac:spMkLst>
        </pc:spChg>
        <pc:spChg chg="mod">
          <ac:chgData name="Joseph Baxter" userId="080526599a41c8fa" providerId="LiveId" clId="{76876E22-FC87-4D27-BC69-8D5690316E44}" dt="2019-01-14T18:24:29.730" v="0"/>
          <ac:spMkLst>
            <pc:docMk/>
            <pc:sldMk cId="0" sldId="359"/>
            <ac:spMk id="17" creationId="{00000000-0000-0000-0000-000000000000}"/>
          </ac:spMkLst>
        </pc:spChg>
        <pc:spChg chg="mod">
          <ac:chgData name="Joseph Baxter" userId="080526599a41c8fa" providerId="LiveId" clId="{76876E22-FC87-4D27-BC69-8D5690316E44}" dt="2019-01-14T18:24:29.730" v="0"/>
          <ac:spMkLst>
            <pc:docMk/>
            <pc:sldMk cId="0" sldId="359"/>
            <ac:spMk id="20" creationId="{00000000-0000-0000-0000-000000000000}"/>
          </ac:spMkLst>
        </pc:spChg>
        <pc:spChg chg="mod">
          <ac:chgData name="Joseph Baxter" userId="080526599a41c8fa" providerId="LiveId" clId="{76876E22-FC87-4D27-BC69-8D5690316E44}" dt="2019-01-14T18:24:29.730" v="0"/>
          <ac:spMkLst>
            <pc:docMk/>
            <pc:sldMk cId="0" sldId="359"/>
            <ac:spMk id="28" creationId="{00000000-0000-0000-0000-000000000000}"/>
          </ac:spMkLst>
        </pc:spChg>
        <pc:spChg chg="mod">
          <ac:chgData name="Joseph Baxter" userId="080526599a41c8fa" providerId="LiveId" clId="{76876E22-FC87-4D27-BC69-8D5690316E44}" dt="2019-01-14T18:24:29.730" v="0"/>
          <ac:spMkLst>
            <pc:docMk/>
            <pc:sldMk cId="0" sldId="359"/>
            <ac:spMk id="29" creationId="{00000000-0000-0000-0000-000000000000}"/>
          </ac:spMkLst>
        </pc:spChg>
      </pc:sldChg>
      <pc:sldChg chg="modSp">
        <pc:chgData name="Joseph Baxter" userId="080526599a41c8fa" providerId="LiveId" clId="{76876E22-FC87-4D27-BC69-8D5690316E44}" dt="2019-01-14T18:24:29.730" v="0"/>
        <pc:sldMkLst>
          <pc:docMk/>
          <pc:sldMk cId="0" sldId="360"/>
        </pc:sldMkLst>
        <pc:spChg chg="mod">
          <ac:chgData name="Joseph Baxter" userId="080526599a41c8fa" providerId="LiveId" clId="{76876E22-FC87-4D27-BC69-8D5690316E44}" dt="2019-01-14T18:24:29.730" v="0"/>
          <ac:spMkLst>
            <pc:docMk/>
            <pc:sldMk cId="0" sldId="360"/>
            <ac:spMk id="9" creationId="{00000000-0000-0000-0000-000000000000}"/>
          </ac:spMkLst>
        </pc:spChg>
        <pc:spChg chg="mod">
          <ac:chgData name="Joseph Baxter" userId="080526599a41c8fa" providerId="LiveId" clId="{76876E22-FC87-4D27-BC69-8D5690316E44}" dt="2019-01-14T18:24:29.730" v="0"/>
          <ac:spMkLst>
            <pc:docMk/>
            <pc:sldMk cId="0" sldId="360"/>
            <ac:spMk id="15" creationId="{00000000-0000-0000-0000-000000000000}"/>
          </ac:spMkLst>
        </pc:spChg>
        <pc:spChg chg="mod">
          <ac:chgData name="Joseph Baxter" userId="080526599a41c8fa" providerId="LiveId" clId="{76876E22-FC87-4D27-BC69-8D5690316E44}" dt="2019-01-14T18:24:29.730" v="0"/>
          <ac:spMkLst>
            <pc:docMk/>
            <pc:sldMk cId="0" sldId="360"/>
            <ac:spMk id="16" creationId="{00000000-0000-0000-0000-000000000000}"/>
          </ac:spMkLst>
        </pc:spChg>
        <pc:spChg chg="mod">
          <ac:chgData name="Joseph Baxter" userId="080526599a41c8fa" providerId="LiveId" clId="{76876E22-FC87-4D27-BC69-8D5690316E44}" dt="2019-01-14T18:24:29.730" v="0"/>
          <ac:spMkLst>
            <pc:docMk/>
            <pc:sldMk cId="0" sldId="360"/>
            <ac:spMk id="17" creationId="{00000000-0000-0000-0000-000000000000}"/>
          </ac:spMkLst>
        </pc:spChg>
        <pc:spChg chg="mod">
          <ac:chgData name="Joseph Baxter" userId="080526599a41c8fa" providerId="LiveId" clId="{76876E22-FC87-4D27-BC69-8D5690316E44}" dt="2019-01-14T18:24:29.730" v="0"/>
          <ac:spMkLst>
            <pc:docMk/>
            <pc:sldMk cId="0" sldId="360"/>
            <ac:spMk id="20" creationId="{00000000-0000-0000-0000-000000000000}"/>
          </ac:spMkLst>
        </pc:spChg>
        <pc:spChg chg="mod">
          <ac:chgData name="Joseph Baxter" userId="080526599a41c8fa" providerId="LiveId" clId="{76876E22-FC87-4D27-BC69-8D5690316E44}" dt="2019-01-14T18:24:29.730" v="0"/>
          <ac:spMkLst>
            <pc:docMk/>
            <pc:sldMk cId="0" sldId="360"/>
            <ac:spMk id="28" creationId="{00000000-0000-0000-0000-000000000000}"/>
          </ac:spMkLst>
        </pc:spChg>
        <pc:spChg chg="mod">
          <ac:chgData name="Joseph Baxter" userId="080526599a41c8fa" providerId="LiveId" clId="{76876E22-FC87-4D27-BC69-8D5690316E44}" dt="2019-01-14T18:24:29.730" v="0"/>
          <ac:spMkLst>
            <pc:docMk/>
            <pc:sldMk cId="0" sldId="360"/>
            <ac:spMk id="29" creationId="{00000000-0000-0000-0000-000000000000}"/>
          </ac:spMkLst>
        </pc:spChg>
        <pc:spChg chg="mod">
          <ac:chgData name="Joseph Baxter" userId="080526599a41c8fa" providerId="LiveId" clId="{76876E22-FC87-4D27-BC69-8D5690316E44}" dt="2019-01-14T18:24:29.730" v="0"/>
          <ac:spMkLst>
            <pc:docMk/>
            <pc:sldMk cId="0" sldId="360"/>
            <ac:spMk id="30" creationId="{00000000-0000-0000-0000-000000000000}"/>
          </ac:spMkLst>
        </pc:spChg>
        <pc:spChg chg="mod">
          <ac:chgData name="Joseph Baxter" userId="080526599a41c8fa" providerId="LiveId" clId="{76876E22-FC87-4D27-BC69-8D5690316E44}" dt="2019-01-14T18:24:29.730" v="0"/>
          <ac:spMkLst>
            <pc:docMk/>
            <pc:sldMk cId="0" sldId="360"/>
            <ac:spMk id="31" creationId="{00000000-0000-0000-0000-000000000000}"/>
          </ac:spMkLst>
        </pc:spChg>
        <pc:spChg chg="mod">
          <ac:chgData name="Joseph Baxter" userId="080526599a41c8fa" providerId="LiveId" clId="{76876E22-FC87-4D27-BC69-8D5690316E44}" dt="2019-01-14T18:24:29.730" v="0"/>
          <ac:spMkLst>
            <pc:docMk/>
            <pc:sldMk cId="0" sldId="360"/>
            <ac:spMk id="32" creationId="{00000000-0000-0000-0000-000000000000}"/>
          </ac:spMkLst>
        </pc:spChg>
      </pc:sldChg>
      <pc:sldChg chg="modSp">
        <pc:chgData name="Joseph Baxter" userId="080526599a41c8fa" providerId="LiveId" clId="{76876E22-FC87-4D27-BC69-8D5690316E44}" dt="2019-01-14T18:24:29.730" v="0"/>
        <pc:sldMkLst>
          <pc:docMk/>
          <pc:sldMk cId="0" sldId="361"/>
        </pc:sldMkLst>
        <pc:spChg chg="mod">
          <ac:chgData name="Joseph Baxter" userId="080526599a41c8fa" providerId="LiveId" clId="{76876E22-FC87-4D27-BC69-8D5690316E44}" dt="2019-01-14T18:24:29.730" v="0"/>
          <ac:spMkLst>
            <pc:docMk/>
            <pc:sldMk cId="0" sldId="361"/>
            <ac:spMk id="13" creationId="{00000000-0000-0000-0000-000000000000}"/>
          </ac:spMkLst>
        </pc:spChg>
        <pc:spChg chg="mod">
          <ac:chgData name="Joseph Baxter" userId="080526599a41c8fa" providerId="LiveId" clId="{76876E22-FC87-4D27-BC69-8D5690316E44}" dt="2019-01-14T18:24:29.730" v="0"/>
          <ac:spMkLst>
            <pc:docMk/>
            <pc:sldMk cId="0" sldId="361"/>
            <ac:spMk id="15" creationId="{00000000-0000-0000-0000-000000000000}"/>
          </ac:spMkLst>
        </pc:spChg>
        <pc:spChg chg="mod">
          <ac:chgData name="Joseph Baxter" userId="080526599a41c8fa" providerId="LiveId" clId="{76876E22-FC87-4D27-BC69-8D5690316E44}" dt="2019-01-14T18:24:29.730" v="0"/>
          <ac:spMkLst>
            <pc:docMk/>
            <pc:sldMk cId="0" sldId="361"/>
            <ac:spMk id="16" creationId="{00000000-0000-0000-0000-000000000000}"/>
          </ac:spMkLst>
        </pc:spChg>
        <pc:spChg chg="mod">
          <ac:chgData name="Joseph Baxter" userId="080526599a41c8fa" providerId="LiveId" clId="{76876E22-FC87-4D27-BC69-8D5690316E44}" dt="2019-01-14T18:24:29.730" v="0"/>
          <ac:spMkLst>
            <pc:docMk/>
            <pc:sldMk cId="0" sldId="361"/>
            <ac:spMk id="17" creationId="{00000000-0000-0000-0000-000000000000}"/>
          </ac:spMkLst>
        </pc:spChg>
        <pc:spChg chg="mod">
          <ac:chgData name="Joseph Baxter" userId="080526599a41c8fa" providerId="LiveId" clId="{76876E22-FC87-4D27-BC69-8D5690316E44}" dt="2019-01-14T18:24:29.730" v="0"/>
          <ac:spMkLst>
            <pc:docMk/>
            <pc:sldMk cId="0" sldId="361"/>
            <ac:spMk id="19" creationId="{00000000-0000-0000-0000-000000000000}"/>
          </ac:spMkLst>
        </pc:spChg>
        <pc:spChg chg="mod">
          <ac:chgData name="Joseph Baxter" userId="080526599a41c8fa" providerId="LiveId" clId="{76876E22-FC87-4D27-BC69-8D5690316E44}" dt="2019-01-14T18:24:29.730" v="0"/>
          <ac:spMkLst>
            <pc:docMk/>
            <pc:sldMk cId="0" sldId="361"/>
            <ac:spMk id="29" creationId="{00000000-0000-0000-0000-000000000000}"/>
          </ac:spMkLst>
        </pc:spChg>
      </pc:sldChg>
      <pc:sldChg chg="modSp">
        <pc:chgData name="Joseph Baxter" userId="080526599a41c8fa" providerId="LiveId" clId="{76876E22-FC87-4D27-BC69-8D5690316E44}" dt="2019-01-14T18:24:29.730" v="0"/>
        <pc:sldMkLst>
          <pc:docMk/>
          <pc:sldMk cId="0" sldId="363"/>
        </pc:sldMkLst>
        <pc:spChg chg="mod">
          <ac:chgData name="Joseph Baxter" userId="080526599a41c8fa" providerId="LiveId" clId="{76876E22-FC87-4D27-BC69-8D5690316E44}" dt="2019-01-14T18:24:29.730" v="0"/>
          <ac:spMkLst>
            <pc:docMk/>
            <pc:sldMk cId="0" sldId="363"/>
            <ac:spMk id="9" creationId="{00000000-0000-0000-0000-000000000000}"/>
          </ac:spMkLst>
        </pc:spChg>
        <pc:spChg chg="mod">
          <ac:chgData name="Joseph Baxter" userId="080526599a41c8fa" providerId="LiveId" clId="{76876E22-FC87-4D27-BC69-8D5690316E44}" dt="2019-01-14T18:24:29.730" v="0"/>
          <ac:spMkLst>
            <pc:docMk/>
            <pc:sldMk cId="0" sldId="363"/>
            <ac:spMk id="10" creationId="{00000000-0000-0000-0000-000000000000}"/>
          </ac:spMkLst>
        </pc:spChg>
        <pc:spChg chg="mod">
          <ac:chgData name="Joseph Baxter" userId="080526599a41c8fa" providerId="LiveId" clId="{76876E22-FC87-4D27-BC69-8D5690316E44}" dt="2019-01-14T18:24:29.730" v="0"/>
          <ac:spMkLst>
            <pc:docMk/>
            <pc:sldMk cId="0" sldId="363"/>
            <ac:spMk id="11" creationId="{00000000-0000-0000-0000-000000000000}"/>
          </ac:spMkLst>
        </pc:spChg>
        <pc:spChg chg="mod">
          <ac:chgData name="Joseph Baxter" userId="080526599a41c8fa" providerId="LiveId" clId="{76876E22-FC87-4D27-BC69-8D5690316E44}" dt="2019-01-14T18:24:29.730" v="0"/>
          <ac:spMkLst>
            <pc:docMk/>
            <pc:sldMk cId="0" sldId="363"/>
            <ac:spMk id="12" creationId="{00000000-0000-0000-0000-000000000000}"/>
          </ac:spMkLst>
        </pc:spChg>
        <pc:spChg chg="mod">
          <ac:chgData name="Joseph Baxter" userId="080526599a41c8fa" providerId="LiveId" clId="{76876E22-FC87-4D27-BC69-8D5690316E44}" dt="2019-01-14T18:24:29.730" v="0"/>
          <ac:spMkLst>
            <pc:docMk/>
            <pc:sldMk cId="0" sldId="363"/>
            <ac:spMk id="13" creationId="{00000000-0000-0000-0000-000000000000}"/>
          </ac:spMkLst>
        </pc:spChg>
        <pc:spChg chg="mod">
          <ac:chgData name="Joseph Baxter" userId="080526599a41c8fa" providerId="LiveId" clId="{76876E22-FC87-4D27-BC69-8D5690316E44}" dt="2019-01-14T18:24:29.730" v="0"/>
          <ac:spMkLst>
            <pc:docMk/>
            <pc:sldMk cId="0" sldId="363"/>
            <ac:spMk id="15" creationId="{00000000-0000-0000-0000-000000000000}"/>
          </ac:spMkLst>
        </pc:spChg>
        <pc:spChg chg="mod">
          <ac:chgData name="Joseph Baxter" userId="080526599a41c8fa" providerId="LiveId" clId="{76876E22-FC87-4D27-BC69-8D5690316E44}" dt="2019-01-14T18:24:29.730" v="0"/>
          <ac:spMkLst>
            <pc:docMk/>
            <pc:sldMk cId="0" sldId="363"/>
            <ac:spMk id="16" creationId="{00000000-0000-0000-0000-000000000000}"/>
          </ac:spMkLst>
        </pc:spChg>
        <pc:spChg chg="mod">
          <ac:chgData name="Joseph Baxter" userId="080526599a41c8fa" providerId="LiveId" clId="{76876E22-FC87-4D27-BC69-8D5690316E44}" dt="2019-01-14T18:24:29.730" v="0"/>
          <ac:spMkLst>
            <pc:docMk/>
            <pc:sldMk cId="0" sldId="363"/>
            <ac:spMk id="17" creationId="{00000000-0000-0000-0000-000000000000}"/>
          </ac:spMkLst>
        </pc:spChg>
        <pc:spChg chg="mod">
          <ac:chgData name="Joseph Baxter" userId="080526599a41c8fa" providerId="LiveId" clId="{76876E22-FC87-4D27-BC69-8D5690316E44}" dt="2019-01-14T18:24:29.730" v="0"/>
          <ac:spMkLst>
            <pc:docMk/>
            <pc:sldMk cId="0" sldId="363"/>
            <ac:spMk id="18" creationId="{00000000-0000-0000-0000-000000000000}"/>
          </ac:spMkLst>
        </pc:spChg>
        <pc:spChg chg="mod">
          <ac:chgData name="Joseph Baxter" userId="080526599a41c8fa" providerId="LiveId" clId="{76876E22-FC87-4D27-BC69-8D5690316E44}" dt="2019-01-14T18:24:29.730" v="0"/>
          <ac:spMkLst>
            <pc:docMk/>
            <pc:sldMk cId="0" sldId="363"/>
            <ac:spMk id="19" creationId="{00000000-0000-0000-0000-000000000000}"/>
          </ac:spMkLst>
        </pc:spChg>
        <pc:spChg chg="mod">
          <ac:chgData name="Joseph Baxter" userId="080526599a41c8fa" providerId="LiveId" clId="{76876E22-FC87-4D27-BC69-8D5690316E44}" dt="2019-01-14T18:24:29.730" v="0"/>
          <ac:spMkLst>
            <pc:docMk/>
            <pc:sldMk cId="0" sldId="363"/>
            <ac:spMk id="21" creationId="{00000000-0000-0000-0000-000000000000}"/>
          </ac:spMkLst>
        </pc:spChg>
      </pc:sldChg>
      <pc:sldChg chg="modSp">
        <pc:chgData name="Joseph Baxter" userId="080526599a41c8fa" providerId="LiveId" clId="{76876E22-FC87-4D27-BC69-8D5690316E44}" dt="2019-01-14T18:28:21.658" v="5" actId="20577"/>
        <pc:sldMkLst>
          <pc:docMk/>
          <pc:sldMk cId="2985113469" sldId="364"/>
        </pc:sldMkLst>
        <pc:spChg chg="mod">
          <ac:chgData name="Joseph Baxter" userId="080526599a41c8fa" providerId="LiveId" clId="{76876E22-FC87-4D27-BC69-8D5690316E44}" dt="2019-01-14T18:24:29.730" v="0"/>
          <ac:spMkLst>
            <pc:docMk/>
            <pc:sldMk cId="2985113469" sldId="364"/>
            <ac:spMk id="2" creationId="{00000000-0000-0000-0000-000000000000}"/>
          </ac:spMkLst>
        </pc:spChg>
        <pc:spChg chg="mod">
          <ac:chgData name="Joseph Baxter" userId="080526599a41c8fa" providerId="LiveId" clId="{76876E22-FC87-4D27-BC69-8D5690316E44}" dt="2019-01-14T18:24:29.730" v="0"/>
          <ac:spMkLst>
            <pc:docMk/>
            <pc:sldMk cId="2985113469" sldId="364"/>
            <ac:spMk id="4" creationId="{00000000-0000-0000-0000-000000000000}"/>
          </ac:spMkLst>
        </pc:spChg>
        <pc:spChg chg="mod">
          <ac:chgData name="Joseph Baxter" userId="080526599a41c8fa" providerId="LiveId" clId="{76876E22-FC87-4D27-BC69-8D5690316E44}" dt="2019-01-14T18:28:21.658" v="5" actId="20577"/>
          <ac:spMkLst>
            <pc:docMk/>
            <pc:sldMk cId="2985113469" sldId="364"/>
            <ac:spMk id="5" creationId="{00000000-0000-0000-0000-000000000000}"/>
          </ac:spMkLst>
        </pc:spChg>
      </pc:sldChg>
      <pc:sldMasterChg chg="modSp modSldLayout">
        <pc:chgData name="Joseph Baxter" userId="080526599a41c8fa" providerId="LiveId" clId="{76876E22-FC87-4D27-BC69-8D5690316E44}" dt="2019-01-14T18:24:29.730" v="0"/>
        <pc:sldMasterMkLst>
          <pc:docMk/>
          <pc:sldMasterMk cId="0" sldId="2147483665"/>
        </pc:sldMasterMkLst>
        <pc:spChg chg="mod">
          <ac:chgData name="Joseph Baxter" userId="080526599a41c8fa" providerId="LiveId" clId="{76876E22-FC87-4D27-BC69-8D5690316E44}" dt="2019-01-14T18:24:29.730" v="0"/>
          <ac:spMkLst>
            <pc:docMk/>
            <pc:sldMasterMk cId="0" sldId="2147483665"/>
            <ac:spMk id="21506" creationId="{00000000-0000-0000-0000-000000000000}"/>
          </ac:spMkLst>
        </pc:spChg>
        <pc:spChg chg="mod">
          <ac:chgData name="Joseph Baxter" userId="080526599a41c8fa" providerId="LiveId" clId="{76876E22-FC87-4D27-BC69-8D5690316E44}" dt="2019-01-14T18:24:29.730" v="0"/>
          <ac:spMkLst>
            <pc:docMk/>
            <pc:sldMasterMk cId="0" sldId="2147483665"/>
            <ac:spMk id="21507" creationId="{00000000-0000-0000-0000-000000000000}"/>
          </ac:spMkLst>
        </pc:spChg>
        <pc:spChg chg="mod">
          <ac:chgData name="Joseph Baxter" userId="080526599a41c8fa" providerId="LiveId" clId="{76876E22-FC87-4D27-BC69-8D5690316E44}" dt="2019-01-14T18:24:29.730" v="0"/>
          <ac:spMkLst>
            <pc:docMk/>
            <pc:sldMasterMk cId="0" sldId="2147483665"/>
            <ac:spMk id="21508" creationId="{00000000-0000-0000-0000-000000000000}"/>
          </ac:spMkLst>
        </pc:spChg>
        <pc:spChg chg="mod">
          <ac:chgData name="Joseph Baxter" userId="080526599a41c8fa" providerId="LiveId" clId="{76876E22-FC87-4D27-BC69-8D5690316E44}" dt="2019-01-14T18:24:29.730" v="0"/>
          <ac:spMkLst>
            <pc:docMk/>
            <pc:sldMasterMk cId="0" sldId="2147483665"/>
            <ac:spMk id="21509" creationId="{00000000-0000-0000-0000-000000000000}"/>
          </ac:spMkLst>
        </pc:spChg>
        <pc:spChg chg="mod">
          <ac:chgData name="Joseph Baxter" userId="080526599a41c8fa" providerId="LiveId" clId="{76876E22-FC87-4D27-BC69-8D5690316E44}" dt="2019-01-14T18:24:29.730" v="0"/>
          <ac:spMkLst>
            <pc:docMk/>
            <pc:sldMasterMk cId="0" sldId="2147483665"/>
            <ac:spMk id="21510" creationId="{00000000-0000-0000-0000-000000000000}"/>
          </ac:spMkLst>
        </pc:spChg>
        <pc:sldLayoutChg chg="modSp">
          <pc:chgData name="Joseph Baxter" userId="080526599a41c8fa" providerId="LiveId" clId="{76876E22-FC87-4D27-BC69-8D5690316E44}" dt="2019-01-14T18:24:29.730" v="0"/>
          <pc:sldLayoutMkLst>
            <pc:docMk/>
            <pc:sldMasterMk cId="0" sldId="2147483665"/>
            <pc:sldLayoutMk cId="0" sldId="2147483666"/>
          </pc:sldLayoutMkLst>
          <pc:spChg chg="mod">
            <ac:chgData name="Joseph Baxter" userId="080526599a41c8fa" providerId="LiveId" clId="{76876E22-FC87-4D27-BC69-8D5690316E44}" dt="2019-01-14T18:24:29.730" v="0"/>
            <ac:spMkLst>
              <pc:docMk/>
              <pc:sldMasterMk cId="0" sldId="2147483665"/>
              <pc:sldLayoutMk cId="0" sldId="2147483666"/>
              <ac:spMk id="22530" creationId="{00000000-0000-0000-0000-000000000000}"/>
            </ac:spMkLst>
          </pc:spChg>
          <pc:spChg chg="mod">
            <ac:chgData name="Joseph Baxter" userId="080526599a41c8fa" providerId="LiveId" clId="{76876E22-FC87-4D27-BC69-8D5690316E44}" dt="2019-01-14T18:24:29.730" v="0"/>
            <ac:spMkLst>
              <pc:docMk/>
              <pc:sldMasterMk cId="0" sldId="2147483665"/>
              <pc:sldLayoutMk cId="0" sldId="2147483666"/>
              <ac:spMk id="22531" creationId="{00000000-0000-0000-0000-000000000000}"/>
            </ac:spMkLst>
          </pc:spChg>
          <pc:spChg chg="mod">
            <ac:chgData name="Joseph Baxter" userId="080526599a41c8fa" providerId="LiveId" clId="{76876E22-FC87-4D27-BC69-8D5690316E44}" dt="2019-01-14T18:24:29.730" v="0"/>
            <ac:spMkLst>
              <pc:docMk/>
              <pc:sldMasterMk cId="0" sldId="2147483665"/>
              <pc:sldLayoutMk cId="0" sldId="2147483666"/>
              <ac:spMk id="22532" creationId="{00000000-0000-0000-0000-000000000000}"/>
            </ac:spMkLst>
          </pc:spChg>
        </pc:sldLayoutChg>
        <pc:sldLayoutChg chg="modSp">
          <pc:chgData name="Joseph Baxter" userId="080526599a41c8fa" providerId="LiveId" clId="{76876E22-FC87-4D27-BC69-8D5690316E44}" dt="2019-01-14T18:24:29.730" v="0"/>
          <pc:sldLayoutMkLst>
            <pc:docMk/>
            <pc:sldMasterMk cId="0" sldId="2147483665"/>
            <pc:sldLayoutMk cId="1174760461" sldId="2147483668"/>
          </pc:sldLayoutMkLst>
          <pc:spChg chg="mod">
            <ac:chgData name="Joseph Baxter" userId="080526599a41c8fa" providerId="LiveId" clId="{76876E22-FC87-4D27-BC69-8D5690316E44}" dt="2019-01-14T18:24:29.730" v="0"/>
            <ac:spMkLst>
              <pc:docMk/>
              <pc:sldMasterMk cId="0" sldId="2147483665"/>
              <pc:sldLayoutMk cId="1174760461" sldId="2147483668"/>
              <ac:spMk id="2" creationId="{00000000-0000-0000-0000-000000000000}"/>
            </ac:spMkLst>
          </pc:spChg>
          <pc:spChg chg="mod">
            <ac:chgData name="Joseph Baxter" userId="080526599a41c8fa" providerId="LiveId" clId="{76876E22-FC87-4D27-BC69-8D5690316E44}" dt="2019-01-14T18:24:29.730" v="0"/>
            <ac:spMkLst>
              <pc:docMk/>
              <pc:sldMasterMk cId="0" sldId="2147483665"/>
              <pc:sldLayoutMk cId="1174760461" sldId="2147483668"/>
              <ac:spMk id="3" creationId="{00000000-0000-0000-0000-000000000000}"/>
            </ac:spMkLst>
          </pc:spChg>
        </pc:sldLayoutChg>
        <pc:sldLayoutChg chg="modSp">
          <pc:chgData name="Joseph Baxter" userId="080526599a41c8fa" providerId="LiveId" clId="{76876E22-FC87-4D27-BC69-8D5690316E44}" dt="2019-01-14T18:24:29.730" v="0"/>
          <pc:sldLayoutMkLst>
            <pc:docMk/>
            <pc:sldMasterMk cId="0" sldId="2147483665"/>
            <pc:sldLayoutMk cId="3120649567" sldId="2147483669"/>
          </pc:sldLayoutMkLst>
          <pc:spChg chg="mod">
            <ac:chgData name="Joseph Baxter" userId="080526599a41c8fa" providerId="LiveId" clId="{76876E22-FC87-4D27-BC69-8D5690316E44}" dt="2019-01-14T18:24:29.730" v="0"/>
            <ac:spMkLst>
              <pc:docMk/>
              <pc:sldMasterMk cId="0" sldId="2147483665"/>
              <pc:sldLayoutMk cId="3120649567" sldId="2147483669"/>
              <ac:spMk id="3" creationId="{00000000-0000-0000-0000-000000000000}"/>
            </ac:spMkLst>
          </pc:spChg>
          <pc:spChg chg="mod">
            <ac:chgData name="Joseph Baxter" userId="080526599a41c8fa" providerId="LiveId" clId="{76876E22-FC87-4D27-BC69-8D5690316E44}" dt="2019-01-14T18:24:29.730" v="0"/>
            <ac:spMkLst>
              <pc:docMk/>
              <pc:sldMasterMk cId="0" sldId="2147483665"/>
              <pc:sldLayoutMk cId="3120649567" sldId="2147483669"/>
              <ac:spMk id="4" creationId="{00000000-0000-0000-0000-000000000000}"/>
            </ac:spMkLst>
          </pc:spChg>
        </pc:sldLayoutChg>
        <pc:sldLayoutChg chg="modSp">
          <pc:chgData name="Joseph Baxter" userId="080526599a41c8fa" providerId="LiveId" clId="{76876E22-FC87-4D27-BC69-8D5690316E44}" dt="2019-01-14T18:24:29.730" v="0"/>
          <pc:sldLayoutMkLst>
            <pc:docMk/>
            <pc:sldMasterMk cId="0" sldId="2147483665"/>
            <pc:sldLayoutMk cId="658403713" sldId="2147483670"/>
          </pc:sldLayoutMkLst>
          <pc:spChg chg="mod">
            <ac:chgData name="Joseph Baxter" userId="080526599a41c8fa" providerId="LiveId" clId="{76876E22-FC87-4D27-BC69-8D5690316E44}" dt="2019-01-14T18:24:29.730" v="0"/>
            <ac:spMkLst>
              <pc:docMk/>
              <pc:sldMasterMk cId="0" sldId="2147483665"/>
              <pc:sldLayoutMk cId="658403713" sldId="2147483670"/>
              <ac:spMk id="2" creationId="{00000000-0000-0000-0000-000000000000}"/>
            </ac:spMkLst>
          </pc:spChg>
          <pc:spChg chg="mod">
            <ac:chgData name="Joseph Baxter" userId="080526599a41c8fa" providerId="LiveId" clId="{76876E22-FC87-4D27-BC69-8D5690316E44}" dt="2019-01-14T18:24:29.730" v="0"/>
            <ac:spMkLst>
              <pc:docMk/>
              <pc:sldMasterMk cId="0" sldId="2147483665"/>
              <pc:sldLayoutMk cId="658403713" sldId="2147483670"/>
              <ac:spMk id="3" creationId="{00000000-0000-0000-0000-000000000000}"/>
            </ac:spMkLst>
          </pc:spChg>
          <pc:spChg chg="mod">
            <ac:chgData name="Joseph Baxter" userId="080526599a41c8fa" providerId="LiveId" clId="{76876E22-FC87-4D27-BC69-8D5690316E44}" dt="2019-01-14T18:24:29.730" v="0"/>
            <ac:spMkLst>
              <pc:docMk/>
              <pc:sldMasterMk cId="0" sldId="2147483665"/>
              <pc:sldLayoutMk cId="658403713" sldId="2147483670"/>
              <ac:spMk id="4" creationId="{00000000-0000-0000-0000-000000000000}"/>
            </ac:spMkLst>
          </pc:spChg>
          <pc:spChg chg="mod">
            <ac:chgData name="Joseph Baxter" userId="080526599a41c8fa" providerId="LiveId" clId="{76876E22-FC87-4D27-BC69-8D5690316E44}" dt="2019-01-14T18:24:29.730" v="0"/>
            <ac:spMkLst>
              <pc:docMk/>
              <pc:sldMasterMk cId="0" sldId="2147483665"/>
              <pc:sldLayoutMk cId="658403713" sldId="2147483670"/>
              <ac:spMk id="5" creationId="{00000000-0000-0000-0000-000000000000}"/>
            </ac:spMkLst>
          </pc:spChg>
          <pc:spChg chg="mod">
            <ac:chgData name="Joseph Baxter" userId="080526599a41c8fa" providerId="LiveId" clId="{76876E22-FC87-4D27-BC69-8D5690316E44}" dt="2019-01-14T18:24:29.730" v="0"/>
            <ac:spMkLst>
              <pc:docMk/>
              <pc:sldMasterMk cId="0" sldId="2147483665"/>
              <pc:sldLayoutMk cId="658403713" sldId="2147483670"/>
              <ac:spMk id="6" creationId="{00000000-0000-0000-0000-000000000000}"/>
            </ac:spMkLst>
          </pc:spChg>
        </pc:sldLayoutChg>
        <pc:sldLayoutChg chg="modSp">
          <pc:chgData name="Joseph Baxter" userId="080526599a41c8fa" providerId="LiveId" clId="{76876E22-FC87-4D27-BC69-8D5690316E44}" dt="2019-01-14T18:24:29.730" v="0"/>
          <pc:sldLayoutMkLst>
            <pc:docMk/>
            <pc:sldMasterMk cId="0" sldId="2147483665"/>
            <pc:sldLayoutMk cId="1167311575" sldId="2147483673"/>
          </pc:sldLayoutMkLst>
          <pc:spChg chg="mod">
            <ac:chgData name="Joseph Baxter" userId="080526599a41c8fa" providerId="LiveId" clId="{76876E22-FC87-4D27-BC69-8D5690316E44}" dt="2019-01-14T18:24:29.730" v="0"/>
            <ac:spMkLst>
              <pc:docMk/>
              <pc:sldMasterMk cId="0" sldId="2147483665"/>
              <pc:sldLayoutMk cId="1167311575" sldId="2147483673"/>
              <ac:spMk id="2" creationId="{00000000-0000-0000-0000-000000000000}"/>
            </ac:spMkLst>
          </pc:spChg>
          <pc:spChg chg="mod">
            <ac:chgData name="Joseph Baxter" userId="080526599a41c8fa" providerId="LiveId" clId="{76876E22-FC87-4D27-BC69-8D5690316E44}" dt="2019-01-14T18:24:29.730" v="0"/>
            <ac:spMkLst>
              <pc:docMk/>
              <pc:sldMasterMk cId="0" sldId="2147483665"/>
              <pc:sldLayoutMk cId="1167311575" sldId="2147483673"/>
              <ac:spMk id="3" creationId="{00000000-0000-0000-0000-000000000000}"/>
            </ac:spMkLst>
          </pc:spChg>
          <pc:spChg chg="mod">
            <ac:chgData name="Joseph Baxter" userId="080526599a41c8fa" providerId="LiveId" clId="{76876E22-FC87-4D27-BC69-8D5690316E44}" dt="2019-01-14T18:24:29.730" v="0"/>
            <ac:spMkLst>
              <pc:docMk/>
              <pc:sldMasterMk cId="0" sldId="2147483665"/>
              <pc:sldLayoutMk cId="1167311575" sldId="2147483673"/>
              <ac:spMk id="4" creationId="{00000000-0000-0000-0000-000000000000}"/>
            </ac:spMkLst>
          </pc:spChg>
        </pc:sldLayoutChg>
        <pc:sldLayoutChg chg="modSp">
          <pc:chgData name="Joseph Baxter" userId="080526599a41c8fa" providerId="LiveId" clId="{76876E22-FC87-4D27-BC69-8D5690316E44}" dt="2019-01-14T18:24:29.730" v="0"/>
          <pc:sldLayoutMkLst>
            <pc:docMk/>
            <pc:sldMasterMk cId="0" sldId="2147483665"/>
            <pc:sldLayoutMk cId="2921335127" sldId="2147483674"/>
          </pc:sldLayoutMkLst>
          <pc:spChg chg="mod">
            <ac:chgData name="Joseph Baxter" userId="080526599a41c8fa" providerId="LiveId" clId="{76876E22-FC87-4D27-BC69-8D5690316E44}" dt="2019-01-14T18:24:29.730" v="0"/>
            <ac:spMkLst>
              <pc:docMk/>
              <pc:sldMasterMk cId="0" sldId="2147483665"/>
              <pc:sldLayoutMk cId="2921335127" sldId="2147483674"/>
              <ac:spMk id="2" creationId="{00000000-0000-0000-0000-000000000000}"/>
            </ac:spMkLst>
          </pc:spChg>
          <pc:spChg chg="mod">
            <ac:chgData name="Joseph Baxter" userId="080526599a41c8fa" providerId="LiveId" clId="{76876E22-FC87-4D27-BC69-8D5690316E44}" dt="2019-01-14T18:24:29.730" v="0"/>
            <ac:spMkLst>
              <pc:docMk/>
              <pc:sldMasterMk cId="0" sldId="2147483665"/>
              <pc:sldLayoutMk cId="2921335127" sldId="2147483674"/>
              <ac:spMk id="3" creationId="{00000000-0000-0000-0000-000000000000}"/>
            </ac:spMkLst>
          </pc:spChg>
          <pc:spChg chg="mod">
            <ac:chgData name="Joseph Baxter" userId="080526599a41c8fa" providerId="LiveId" clId="{76876E22-FC87-4D27-BC69-8D5690316E44}" dt="2019-01-14T18:24:29.730" v="0"/>
            <ac:spMkLst>
              <pc:docMk/>
              <pc:sldMasterMk cId="0" sldId="2147483665"/>
              <pc:sldLayoutMk cId="2921335127" sldId="2147483674"/>
              <ac:spMk id="4" creationId="{00000000-0000-0000-0000-000000000000}"/>
            </ac:spMkLst>
          </pc:spChg>
        </pc:sldLayoutChg>
        <pc:sldLayoutChg chg="modSp">
          <pc:chgData name="Joseph Baxter" userId="080526599a41c8fa" providerId="LiveId" clId="{76876E22-FC87-4D27-BC69-8D5690316E44}" dt="2019-01-14T18:24:29.730" v="0"/>
          <pc:sldLayoutMkLst>
            <pc:docMk/>
            <pc:sldMasterMk cId="0" sldId="2147483665"/>
            <pc:sldLayoutMk cId="3814652841" sldId="2147483676"/>
          </pc:sldLayoutMkLst>
          <pc:spChg chg="mod">
            <ac:chgData name="Joseph Baxter" userId="080526599a41c8fa" providerId="LiveId" clId="{76876E22-FC87-4D27-BC69-8D5690316E44}" dt="2019-01-14T18:24:29.730" v="0"/>
            <ac:spMkLst>
              <pc:docMk/>
              <pc:sldMasterMk cId="0" sldId="2147483665"/>
              <pc:sldLayoutMk cId="3814652841" sldId="2147483676"/>
              <ac:spMk id="2" creationId="{00000000-0000-0000-0000-000000000000}"/>
            </ac:spMkLst>
          </pc:spChg>
          <pc:spChg chg="mod">
            <ac:chgData name="Joseph Baxter" userId="080526599a41c8fa" providerId="LiveId" clId="{76876E22-FC87-4D27-BC69-8D5690316E44}" dt="2019-01-14T18:24:29.730" v="0"/>
            <ac:spMkLst>
              <pc:docMk/>
              <pc:sldMasterMk cId="0" sldId="2147483665"/>
              <pc:sldLayoutMk cId="3814652841" sldId="2147483676"/>
              <ac:spMk id="3" creationId="{00000000-0000-0000-0000-000000000000}"/>
            </ac:spMkLst>
          </pc:spChg>
        </pc:sldLayoutChg>
      </pc:sldMasterChg>
    </pc:docChg>
  </pc:docChgLst>
  <pc:docChgLst>
    <pc:chgData name="Joseph Baxter" userId="080526599a41c8fa" providerId="LiveId" clId="{A7A54AAA-D2D1-427C-9DCE-6167334399E9}"/>
    <pc:docChg chg="modSld">
      <pc:chgData name="Joseph Baxter" userId="080526599a41c8fa" providerId="LiveId" clId="{A7A54AAA-D2D1-427C-9DCE-6167334399E9}" dt="2019-01-14T19:16:00.725" v="4" actId="14100"/>
      <pc:docMkLst>
        <pc:docMk/>
      </pc:docMkLst>
      <pc:sldChg chg="modSp">
        <pc:chgData name="Joseph Baxter" userId="080526599a41c8fa" providerId="LiveId" clId="{A7A54AAA-D2D1-427C-9DCE-6167334399E9}" dt="2019-01-14T19:16:00.725" v="4" actId="14100"/>
        <pc:sldMkLst>
          <pc:docMk/>
          <pc:sldMk cId="0" sldId="358"/>
        </pc:sldMkLst>
        <pc:spChg chg="mod">
          <ac:chgData name="Joseph Baxter" userId="080526599a41c8fa" providerId="LiveId" clId="{A7A54AAA-D2D1-427C-9DCE-6167334399E9}" dt="2019-01-14T19:16:00.725" v="4" actId="14100"/>
          <ac:spMkLst>
            <pc:docMk/>
            <pc:sldMk cId="0" sldId="358"/>
            <ac:spMk id="3" creationId="{00000000-0000-0000-0000-000000000000}"/>
          </ac:spMkLst>
        </pc:spChg>
        <pc:spChg chg="mod">
          <ac:chgData name="Joseph Baxter" userId="080526599a41c8fa" providerId="LiveId" clId="{A7A54AAA-D2D1-427C-9DCE-6167334399E9}" dt="2019-01-14T19:15:48.725" v="2" actId="1035"/>
          <ac:spMkLst>
            <pc:docMk/>
            <pc:sldMk cId="0" sldId="358"/>
            <ac:spMk id="2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ED597-FF72-477E-BD05-DB3B71AEB964}" type="datetimeFigureOut">
              <a:rPr lang="en-US" smtClean="0"/>
              <a:pPr/>
              <a:t>8/14/21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C17EA-982B-48B5-BEF5-231BDB704CFE}" type="slidenum">
              <a:rPr lang="en-US" smtClean="0"/>
              <a:pPr/>
              <a:t>‹#›</a:t>
            </a:fld>
            <a:endParaRPr lang="en-US"/>
          </a:p>
        </p:txBody>
      </p:sp>
    </p:spTree>
    <p:extLst>
      <p:ext uri="{BB962C8B-B14F-4D97-AF65-F5344CB8AC3E}">
        <p14:creationId xmlns:p14="http://schemas.microsoft.com/office/powerpoint/2010/main" val="2320553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4C17EA-982B-48B5-BEF5-231BDB704CFE}" type="slidenum">
              <a:rPr lang="en-US" smtClean="0"/>
              <a:pPr/>
              <a:t>4</a:t>
            </a:fld>
            <a:endParaRPr lang="en-US"/>
          </a:p>
        </p:txBody>
      </p:sp>
    </p:spTree>
    <p:extLst>
      <p:ext uri="{BB962C8B-B14F-4D97-AF65-F5344CB8AC3E}">
        <p14:creationId xmlns:p14="http://schemas.microsoft.com/office/powerpoint/2010/main" val="4098241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0" name="Rectangle 2"/>
          <p:cNvSpPr>
            <a:spLocks noGrp="1" noChangeArrowheads="1"/>
          </p:cNvSpPr>
          <p:nvPr>
            <p:ph type="ctrTitle" sz="quarter"/>
          </p:nvPr>
        </p:nvSpPr>
        <p:spPr>
          <a:xfrm>
            <a:off x="685800" y="1997077"/>
            <a:ext cx="7772400" cy="1431925"/>
          </a:xfrm>
        </p:spPr>
        <p:txBody>
          <a:bodyPr anchor="b" anchorCtr="1"/>
          <a:lstStyle>
            <a:lvl1pPr algn="ctr">
              <a:defRPr/>
            </a:lvl1pPr>
          </a:lstStyle>
          <a:p>
            <a:pPr lvl="0"/>
            <a:r>
              <a:rPr lang="en-US" noProof="0"/>
              <a:t>Click to edit Master title style</a:t>
            </a:r>
          </a:p>
        </p:txBody>
      </p:sp>
      <p:sp>
        <p:nvSpPr>
          <p:cNvPr id="2253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22532"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DA43B71E-5F56-48D1-9116-9F2F4B4B5AB3}" type="slidenum">
              <a:rPr lang="en-US"/>
              <a:pPr/>
              <a:t>‹#›</a:t>
            </a:fld>
            <a:endParaRPr lang="en-US"/>
          </a:p>
        </p:txBody>
      </p:sp>
      <p:sp>
        <p:nvSpPr>
          <p:cNvPr id="22535" name="Rectangle 7"/>
          <p:cNvSpPr>
            <a:spLocks noGrp="1" noChangeArrowheads="1"/>
          </p:cNvSpPr>
          <p:nvPr>
            <p:ph type="dt" sz="quarter" idx="2"/>
          </p:nvPr>
        </p:nvSpPr>
        <p:spPr/>
        <p:txBody>
          <a:bodyPr/>
          <a:lstStyle>
            <a:lvl1pPr>
              <a:defRPr/>
            </a:lvl1p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p:cTn id="13"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53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tmplLst>
          <p:tmpl lvl="1">
            <p:tnLst>
              <p:par>
                <p:cTn presetID="23" presetClass="entr" presetSubtype="16" fill="hold" nodeType="clickEffect">
                  <p:stCondLst>
                    <p:cond delay="0"/>
                  </p:stCondLst>
                  <p:childTnLst>
                    <p:set>
                      <p:cBhvr>
                        <p:cTn dur="1" fill="hold">
                          <p:stCondLst>
                            <p:cond delay="0"/>
                          </p:stCondLst>
                        </p:cTn>
                        <p:tgtEl>
                          <p:spTgt spid="22531"/>
                        </p:tgtEl>
                        <p:attrNameLst>
                          <p:attrName>style.visibility</p:attrName>
                        </p:attrNameLst>
                      </p:cBhvr>
                      <p:to>
                        <p:strVal val="visible"/>
                      </p:to>
                    </p:set>
                    <p:anim calcmode="lin" valueType="num">
                      <p:cBhvr>
                        <p:cTn dur="500" fill="hold"/>
                        <p:tgtEl>
                          <p:spTgt spid="22531"/>
                        </p:tgtEl>
                        <p:attrNameLst>
                          <p:attrName>ppt_w</p:attrName>
                        </p:attrNameLst>
                      </p:cBhvr>
                      <p:tavLst>
                        <p:tav tm="0">
                          <p:val>
                            <p:fltVal val="0"/>
                          </p:val>
                        </p:tav>
                        <p:tav tm="100000">
                          <p:val>
                            <p:strVal val="#ppt_w"/>
                          </p:val>
                        </p:tav>
                      </p:tavLst>
                    </p:anim>
                    <p:anim calcmode="lin" valueType="num">
                      <p:cBhvr>
                        <p:cTn dur="500" fill="hold"/>
                        <p:tgtEl>
                          <p:spTgt spid="22531"/>
                        </p:tgtEl>
                        <p:attrNameLst>
                          <p:attrName>ppt_h</p:attrName>
                        </p:attrNameLst>
                      </p:cBhvr>
                      <p:tavLst>
                        <p:tav tm="0">
                          <p:val>
                            <p:fltVal val="0"/>
                          </p:val>
                        </p:tav>
                        <p:tav tm="100000">
                          <p:val>
                            <p:strVal val="#ppt_h"/>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7ED7AD-85B0-480A-AEEE-76971F7E6DEA}" type="slidenum">
              <a:rPr lang="en-US"/>
              <a:pPr/>
              <a:t>‹#›</a:t>
            </a:fld>
            <a:endParaRPr lang="en-US"/>
          </a:p>
        </p:txBody>
      </p:sp>
    </p:spTree>
    <p:extLst>
      <p:ext uri="{BB962C8B-B14F-4D97-AF65-F5344CB8AC3E}">
        <p14:creationId xmlns:p14="http://schemas.microsoft.com/office/powerpoint/2010/main" val="213439157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FC8E51-E975-48C8-9A04-0693167172EA}" type="slidenum">
              <a:rPr lang="en-US"/>
              <a:pPr/>
              <a:t>‹#›</a:t>
            </a:fld>
            <a:endParaRPr lang="en-US"/>
          </a:p>
        </p:txBody>
      </p:sp>
    </p:spTree>
    <p:extLst>
      <p:ext uri="{BB962C8B-B14F-4D97-AF65-F5344CB8AC3E}">
        <p14:creationId xmlns:p14="http://schemas.microsoft.com/office/powerpoint/2010/main" val="38146528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1C99C6-1133-4FB5-9B5E-2E2D7163860F}" type="slidenum">
              <a:rPr lang="en-US"/>
              <a:pPr/>
              <a:t>‹#›</a:t>
            </a:fld>
            <a:endParaRPr lang="en-US"/>
          </a:p>
        </p:txBody>
      </p:sp>
    </p:spTree>
    <p:extLst>
      <p:ext uri="{BB962C8B-B14F-4D97-AF65-F5344CB8AC3E}">
        <p14:creationId xmlns:p14="http://schemas.microsoft.com/office/powerpoint/2010/main" val="104441051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C114B2-C58E-4940-BFFC-2197BAFDAC45}" type="slidenum">
              <a:rPr lang="en-US"/>
              <a:pPr/>
              <a:t>‹#›</a:t>
            </a:fld>
            <a:endParaRPr lang="en-US"/>
          </a:p>
        </p:txBody>
      </p:sp>
    </p:spTree>
    <p:extLst>
      <p:ext uri="{BB962C8B-B14F-4D97-AF65-F5344CB8AC3E}">
        <p14:creationId xmlns:p14="http://schemas.microsoft.com/office/powerpoint/2010/main" val="117476046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BF4F2B-B476-4BE2-BBBC-E7FE952B858D}" type="slidenum">
              <a:rPr lang="en-US"/>
              <a:pPr/>
              <a:t>‹#›</a:t>
            </a:fld>
            <a:endParaRPr lang="en-US"/>
          </a:p>
        </p:txBody>
      </p:sp>
    </p:spTree>
    <p:extLst>
      <p:ext uri="{BB962C8B-B14F-4D97-AF65-F5344CB8AC3E}">
        <p14:creationId xmlns:p14="http://schemas.microsoft.com/office/powerpoint/2010/main" val="312064956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4B6AC5F-D90D-4F85-A88B-6A2D17E913A6}" type="slidenum">
              <a:rPr lang="en-US"/>
              <a:pPr/>
              <a:t>‹#›</a:t>
            </a:fld>
            <a:endParaRPr lang="en-US"/>
          </a:p>
        </p:txBody>
      </p:sp>
    </p:spTree>
    <p:extLst>
      <p:ext uri="{BB962C8B-B14F-4D97-AF65-F5344CB8AC3E}">
        <p14:creationId xmlns:p14="http://schemas.microsoft.com/office/powerpoint/2010/main" val="65840371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6957367-E265-4488-96BE-FEA84E50C31D}" type="slidenum">
              <a:rPr lang="en-US"/>
              <a:pPr/>
              <a:t>‹#›</a:t>
            </a:fld>
            <a:endParaRPr lang="en-US"/>
          </a:p>
        </p:txBody>
      </p:sp>
    </p:spTree>
    <p:extLst>
      <p:ext uri="{BB962C8B-B14F-4D97-AF65-F5344CB8AC3E}">
        <p14:creationId xmlns:p14="http://schemas.microsoft.com/office/powerpoint/2010/main" val="300921988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AC6BDB-3B39-4E57-AAC6-9A74684D3A57}" type="slidenum">
              <a:rPr lang="en-US"/>
              <a:pPr/>
              <a:t>‹#›</a:t>
            </a:fld>
            <a:endParaRPr lang="en-US"/>
          </a:p>
        </p:txBody>
      </p:sp>
    </p:spTree>
    <p:extLst>
      <p:ext uri="{BB962C8B-B14F-4D97-AF65-F5344CB8AC3E}">
        <p14:creationId xmlns:p14="http://schemas.microsoft.com/office/powerpoint/2010/main" val="271813513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1AD07F-C9D6-4D53-A296-01921AE42D9D}" type="slidenum">
              <a:rPr lang="en-US"/>
              <a:pPr/>
              <a:t>‹#›</a:t>
            </a:fld>
            <a:endParaRPr lang="en-US"/>
          </a:p>
        </p:txBody>
      </p:sp>
    </p:spTree>
    <p:extLst>
      <p:ext uri="{BB962C8B-B14F-4D97-AF65-F5344CB8AC3E}">
        <p14:creationId xmlns:p14="http://schemas.microsoft.com/office/powerpoint/2010/main" val="116731157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8D52D9-1822-47F6-A033-05EC8AA3CB74}" type="slidenum">
              <a:rPr lang="en-US"/>
              <a:pPr/>
              <a:t>‹#›</a:t>
            </a:fld>
            <a:endParaRPr lang="en-US"/>
          </a:p>
        </p:txBody>
      </p:sp>
    </p:spTree>
    <p:extLst>
      <p:ext uri="{BB962C8B-B14F-4D97-AF65-F5344CB8AC3E}">
        <p14:creationId xmlns:p14="http://schemas.microsoft.com/office/powerpoint/2010/main" val="292133512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1000"/>
            <a:lum/>
          </a:blip>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7"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50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latin typeface="Arial" charset="0"/>
              </a:defRPr>
            </a:lvl1pPr>
          </a:lstStyle>
          <a:p>
            <a:endParaRPr lang="en-US"/>
          </a:p>
        </p:txBody>
      </p:sp>
      <p:sp>
        <p:nvSpPr>
          <p:cNvPr id="2150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endParaRPr lang="en-US"/>
          </a:p>
        </p:txBody>
      </p:sp>
      <p:sp>
        <p:nvSpPr>
          <p:cNvPr id="2151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fld id="{252B5FCF-CEB5-405C-A9D9-C134CB4F9A5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4568464"/>
            <a:ext cx="8382000" cy="1015663"/>
          </a:xfrm>
          <a:prstGeom prst="rect">
            <a:avLst/>
          </a:prstGeom>
          <a:noFill/>
        </p:spPr>
        <p:txBody>
          <a:bodyPr wrap="square" lIns="91440" tIns="45720" rIns="91440" bIns="45720">
            <a:spAutoFit/>
          </a:bodyPr>
          <a:lstStyle/>
          <a:p>
            <a:r>
              <a:rPr lang="en-US" sz="6000" b="1" dirty="0">
                <a:ln w="17780" cmpd="sng">
                  <a:solidFill>
                    <a:srgbClr val="FFFFFF"/>
                  </a:solidFill>
                  <a:prstDash val="solid"/>
                  <a:miter lim="800000"/>
                </a:ln>
                <a:solidFill>
                  <a:srgbClr val="C00000"/>
                </a:solidFill>
                <a:effectLst>
                  <a:outerShdw blurRad="50800" algn="tl" rotWithShape="0">
                    <a:srgbClr val="000000"/>
                  </a:outerShdw>
                </a:effectLst>
              </a:rPr>
              <a:t> </a:t>
            </a:r>
            <a:r>
              <a:rPr lang="en-US" sz="5400" b="1" dirty="0">
                <a:ln w="17780" cmpd="sng">
                  <a:solidFill>
                    <a:srgbClr val="FFFFFF"/>
                  </a:solidFill>
                  <a:prstDash val="solid"/>
                  <a:miter lim="800000"/>
                </a:ln>
                <a:solidFill>
                  <a:srgbClr val="C00000"/>
                </a:solidFill>
                <a:effectLst>
                  <a:outerShdw blurRad="50800" algn="tl" rotWithShape="0">
                    <a:srgbClr val="000000"/>
                  </a:outerShdw>
                </a:effectLst>
              </a:rPr>
              <a:t>Basic Bible Truths</a:t>
            </a:r>
            <a:endParaRPr lang="en-US" sz="6000" b="1" dirty="0">
              <a:ln w="17780" cmpd="sng">
                <a:solidFill>
                  <a:srgbClr val="FFFFFF"/>
                </a:solidFill>
                <a:prstDash val="solid"/>
                <a:miter lim="800000"/>
              </a:ln>
              <a:solidFill>
                <a:srgbClr val="C00000"/>
              </a:solidFill>
              <a:effectLst>
                <a:outerShdw blurRad="50800" algn="tl" rotWithShape="0">
                  <a:srgbClr val="000000"/>
                </a:outerShdw>
              </a:effectLst>
            </a:endParaRPr>
          </a:p>
        </p:txBody>
      </p:sp>
      <p:sp>
        <p:nvSpPr>
          <p:cNvPr id="4" name="Rectangle 3">
            <a:extLst>
              <a:ext uri="{FF2B5EF4-FFF2-40B4-BE49-F238E27FC236}">
                <a16:creationId xmlns:a16="http://schemas.microsoft.com/office/drawing/2014/main" id="{B9B0B33D-ABAC-423B-A616-34EAEB243074}"/>
              </a:ext>
            </a:extLst>
          </p:cNvPr>
          <p:cNvSpPr/>
          <p:nvPr/>
        </p:nvSpPr>
        <p:spPr>
          <a:xfrm>
            <a:off x="381000" y="1152144"/>
            <a:ext cx="8382000" cy="3416320"/>
          </a:xfrm>
          <a:prstGeom prst="rect">
            <a:avLst/>
          </a:prstGeom>
          <a:noFill/>
        </p:spPr>
        <p:txBody>
          <a:bodyPr wrap="square" lIns="91440" tIns="45720" rIns="91440" bIns="45720">
            <a:spAutoFit/>
          </a:bodyPr>
          <a:lstStyle/>
          <a:p>
            <a:r>
              <a:rPr lang="en-US" sz="5400" b="1" dirty="0">
                <a:ln w="17780" cmpd="sng">
                  <a:solidFill>
                    <a:srgbClr val="FFFFFF"/>
                  </a:solidFill>
                  <a:prstDash val="solid"/>
                  <a:miter lim="800000"/>
                </a:ln>
                <a:solidFill>
                  <a:srgbClr val="000000"/>
                </a:solidFill>
                <a:effectLst>
                  <a:outerShdw blurRad="50800" algn="tl" rotWithShape="0">
                    <a:srgbClr val="000000"/>
                  </a:outerShdw>
                </a:effectLst>
              </a:rPr>
              <a:t>Lesson 1: </a:t>
            </a:r>
          </a:p>
          <a:p>
            <a:r>
              <a:rPr lang="en-US" sz="5400" b="1" dirty="0">
                <a:ln w="17780" cmpd="sng">
                  <a:solidFill>
                    <a:srgbClr val="FFFFFF"/>
                  </a:solidFill>
                  <a:prstDash val="solid"/>
                  <a:miter lim="800000"/>
                </a:ln>
                <a:solidFill>
                  <a:srgbClr val="000000"/>
                </a:solidFill>
                <a:effectLst>
                  <a:outerShdw blurRad="50800" algn="tl" rotWithShape="0">
                    <a:srgbClr val="000000"/>
                  </a:outerShdw>
                </a:effectLst>
              </a:rPr>
              <a:t>Looking at the World through the Eyes of God</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4CE896-206B-4421-A4A2-30637ECEBB49}"/>
              </a:ext>
            </a:extLst>
          </p:cNvPr>
          <p:cNvSpPr txBox="1"/>
          <p:nvPr/>
        </p:nvSpPr>
        <p:spPr>
          <a:xfrm>
            <a:off x="0" y="1295400"/>
            <a:ext cx="9144000" cy="707886"/>
          </a:xfrm>
          <a:prstGeom prst="rect">
            <a:avLst/>
          </a:prstGeom>
          <a:noFill/>
        </p:spPr>
        <p:txBody>
          <a:bodyPr wrap="square" rtlCol="0">
            <a:spAutoFit/>
          </a:bodyPr>
          <a:lstStyle/>
          <a:p>
            <a:r>
              <a:rPr lang="en-US" sz="4000" b="1" dirty="0">
                <a:solidFill>
                  <a:srgbClr val="000000"/>
                </a:solidFill>
              </a:rPr>
              <a:t>Lesson Plan and Agenda</a:t>
            </a:r>
          </a:p>
        </p:txBody>
      </p:sp>
      <p:sp>
        <p:nvSpPr>
          <p:cNvPr id="5" name="TextBox 4">
            <a:extLst>
              <a:ext uri="{FF2B5EF4-FFF2-40B4-BE49-F238E27FC236}">
                <a16:creationId xmlns:a16="http://schemas.microsoft.com/office/drawing/2014/main" id="{A32AAF33-859C-47FC-8AAC-A7281F32493A}"/>
              </a:ext>
            </a:extLst>
          </p:cNvPr>
          <p:cNvSpPr txBox="1"/>
          <p:nvPr/>
        </p:nvSpPr>
        <p:spPr>
          <a:xfrm>
            <a:off x="685800" y="2133600"/>
            <a:ext cx="8229600" cy="3785652"/>
          </a:xfrm>
          <a:prstGeom prst="rect">
            <a:avLst/>
          </a:prstGeom>
          <a:noFill/>
        </p:spPr>
        <p:txBody>
          <a:bodyPr wrap="square" rtlCol="0">
            <a:spAutoFit/>
          </a:bodyPr>
          <a:lstStyle/>
          <a:p>
            <a:pPr marL="742950" indent="-742950" algn="l">
              <a:lnSpc>
                <a:spcPct val="150000"/>
              </a:lnSpc>
              <a:buFont typeface="+mj-lt"/>
              <a:buAutoNum type="arabicPeriod"/>
            </a:pPr>
            <a:r>
              <a:rPr lang="en-US" sz="2400" dirty="0">
                <a:solidFill>
                  <a:srgbClr val="000000"/>
                </a:solidFill>
                <a:latin typeface="+mn-lt"/>
              </a:rPr>
              <a:t>Looking at the World through the Eyes of God</a:t>
            </a:r>
          </a:p>
          <a:p>
            <a:pPr marL="742950" indent="-742950" algn="l">
              <a:lnSpc>
                <a:spcPct val="150000"/>
              </a:lnSpc>
              <a:buFont typeface="+mj-lt"/>
              <a:buAutoNum type="arabicPeriod"/>
            </a:pPr>
            <a:r>
              <a:rPr lang="en-US" sz="2400" dirty="0">
                <a:solidFill>
                  <a:srgbClr val="000000"/>
                </a:solidFill>
                <a:latin typeface="+mn-lt"/>
              </a:rPr>
              <a:t>The Hopelessness of a Wrong Relationship with God</a:t>
            </a:r>
          </a:p>
          <a:p>
            <a:pPr marL="742950" indent="-742950" algn="l">
              <a:lnSpc>
                <a:spcPct val="150000"/>
              </a:lnSpc>
              <a:buFont typeface="+mj-lt"/>
              <a:buAutoNum type="arabicPeriod"/>
            </a:pPr>
            <a:r>
              <a:rPr lang="en-US" sz="2400" dirty="0">
                <a:solidFill>
                  <a:srgbClr val="000000"/>
                </a:solidFill>
                <a:latin typeface="+mn-lt"/>
              </a:rPr>
              <a:t>What God has Done for the Lost World</a:t>
            </a:r>
          </a:p>
          <a:p>
            <a:pPr marL="742950" indent="-742950" algn="l">
              <a:lnSpc>
                <a:spcPct val="150000"/>
              </a:lnSpc>
              <a:buFont typeface="+mj-lt"/>
              <a:buAutoNum type="arabicPeriod"/>
            </a:pPr>
            <a:r>
              <a:rPr lang="en-US" sz="2400" dirty="0">
                <a:solidFill>
                  <a:srgbClr val="000000"/>
                </a:solidFill>
                <a:latin typeface="+mn-lt"/>
              </a:rPr>
              <a:t>How to Appropriate What God has Done</a:t>
            </a:r>
          </a:p>
          <a:p>
            <a:pPr marL="742950" indent="-742950" algn="l">
              <a:lnSpc>
                <a:spcPct val="150000"/>
              </a:lnSpc>
              <a:buFont typeface="+mj-lt"/>
              <a:buAutoNum type="arabicPeriod"/>
            </a:pPr>
            <a:r>
              <a:rPr lang="en-US" sz="2400" dirty="0">
                <a:solidFill>
                  <a:srgbClr val="000000"/>
                </a:solidFill>
                <a:latin typeface="+mn-lt"/>
              </a:rPr>
              <a:t>Elements of Fellowship and Fruitfulness with God</a:t>
            </a:r>
          </a:p>
          <a:p>
            <a:pPr marL="742950" indent="-742950" algn="l">
              <a:lnSpc>
                <a:spcPct val="150000"/>
              </a:lnSpc>
              <a:buFont typeface="+mj-lt"/>
              <a:buAutoNum type="arabicPeriod"/>
            </a:pPr>
            <a:r>
              <a:rPr lang="en-US" sz="2400">
                <a:solidFill>
                  <a:srgbClr val="000000"/>
                </a:solidFill>
                <a:latin typeface="+mn-lt"/>
              </a:rPr>
              <a:t>Worshiping </a:t>
            </a:r>
            <a:r>
              <a:rPr lang="en-US" sz="2400" dirty="0">
                <a:solidFill>
                  <a:srgbClr val="000000"/>
                </a:solidFill>
                <a:latin typeface="+mn-lt"/>
              </a:rPr>
              <a:t>and Serving God in One of His Churches</a:t>
            </a:r>
          </a:p>
          <a:p>
            <a:pPr marL="742950" indent="-742950" algn="l">
              <a:buFont typeface="+mj-lt"/>
              <a:buAutoNum type="arabicPeriod"/>
            </a:pPr>
            <a:endParaRPr lang="en-US" sz="2400" dirty="0">
              <a:solidFill>
                <a:srgbClr val="000000"/>
              </a:solidFill>
              <a:latin typeface="+mn-lt"/>
            </a:endParaRPr>
          </a:p>
        </p:txBody>
      </p:sp>
    </p:spTree>
    <p:extLst>
      <p:ext uri="{BB962C8B-B14F-4D97-AF65-F5344CB8AC3E}">
        <p14:creationId xmlns:p14="http://schemas.microsoft.com/office/powerpoint/2010/main" val="37883500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5">
                                            <p:txEl>
                                              <p:pRg st="0" end="0"/>
                                            </p:txEl>
                                          </p:spTgt>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16" name="TextBox 15"/>
          <p:cNvSpPr txBox="1"/>
          <p:nvPr/>
        </p:nvSpPr>
        <p:spPr>
          <a:xfrm>
            <a:off x="0" y="2"/>
            <a:ext cx="9144000" cy="646331"/>
          </a:xfrm>
          <a:prstGeom prst="rect">
            <a:avLst/>
          </a:prstGeom>
          <a:noFill/>
        </p:spPr>
        <p:txBody>
          <a:bodyPr wrap="square" rtlCol="0">
            <a:spAutoFit/>
          </a:bodyPr>
          <a:lstStyle/>
          <a:p>
            <a:r>
              <a:rPr lang="en-US" sz="3600" dirty="0">
                <a:solidFill>
                  <a:srgbClr val="000000"/>
                </a:solidFill>
              </a:rPr>
              <a:t>GOD</a:t>
            </a:r>
          </a:p>
        </p:txBody>
      </p:sp>
      <p:sp>
        <p:nvSpPr>
          <p:cNvPr id="13" name="TextBox 12"/>
          <p:cNvSpPr txBox="1"/>
          <p:nvPr/>
        </p:nvSpPr>
        <p:spPr>
          <a:xfrm>
            <a:off x="0" y="2514600"/>
            <a:ext cx="9144000" cy="1569660"/>
          </a:xfrm>
          <a:prstGeom prst="rect">
            <a:avLst/>
          </a:prstGeom>
          <a:noFill/>
        </p:spPr>
        <p:txBody>
          <a:bodyPr wrap="square" rtlCol="0">
            <a:spAutoFit/>
          </a:bodyPr>
          <a:lstStyle/>
          <a:p>
            <a:r>
              <a:rPr lang="en-US" sz="9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19" name="TextBox 18"/>
          <p:cNvSpPr txBox="1"/>
          <p:nvPr/>
        </p:nvSpPr>
        <p:spPr>
          <a:xfrm>
            <a:off x="0" y="3810000"/>
            <a:ext cx="9144000" cy="707886"/>
          </a:xfrm>
          <a:prstGeom prst="rect">
            <a:avLst/>
          </a:prstGeom>
          <a:noFill/>
        </p:spPr>
        <p:txBody>
          <a:bodyPr wrap="square" rtlCol="0">
            <a:spAutoFit/>
          </a:bodyPr>
          <a:lstStyle/>
          <a:p>
            <a:r>
              <a:rPr lang="en-US" sz="4000" dirty="0">
                <a:solidFill>
                  <a:srgbClr val="C00000"/>
                </a:solidFill>
              </a:rPr>
              <a:t>I Samuel 16:7</a:t>
            </a:r>
          </a:p>
        </p:txBody>
      </p:sp>
      <p:sp>
        <p:nvSpPr>
          <p:cNvPr id="29" name="Rectangle 28"/>
          <p:cNvSpPr/>
          <p:nvPr/>
        </p:nvSpPr>
        <p:spPr bwMode="auto">
          <a:xfrm>
            <a:off x="0" y="0"/>
            <a:ext cx="9144000" cy="6857998"/>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0" tIns="45720" rIns="457200" bIns="45720" numCol="1" rtlCol="0" anchor="ctr" anchorCtr="0" compatLnSpc="1">
            <a:prstTxWarp prst="textNoShape">
              <a:avLst/>
            </a:prstTxWarp>
          </a:bodyPr>
          <a:lstStyle/>
          <a:p>
            <a:endParaRPr lang="en-US" sz="4400" dirty="0">
              <a:solidFill>
                <a:srgbClr val="C00000"/>
              </a:solidFill>
              <a:latin typeface="+mn-lt"/>
            </a:endParaRPr>
          </a:p>
          <a:p>
            <a:pPr algn="l"/>
            <a:r>
              <a:rPr lang="en-US" sz="4400" dirty="0">
                <a:solidFill>
                  <a:srgbClr val="C00000"/>
                </a:solidFill>
                <a:latin typeface="+mn-lt"/>
              </a:rPr>
              <a:t>But the Lord said unto Samuel, Look not on his countenance, or on the height of his stature; because I have refused him: for the Lord </a:t>
            </a:r>
            <a:r>
              <a:rPr lang="en-US" sz="4400" dirty="0" err="1">
                <a:solidFill>
                  <a:srgbClr val="C00000"/>
                </a:solidFill>
                <a:latin typeface="+mn-lt"/>
              </a:rPr>
              <a:t>seeth</a:t>
            </a:r>
            <a:r>
              <a:rPr lang="en-US" sz="4400" dirty="0">
                <a:solidFill>
                  <a:srgbClr val="C00000"/>
                </a:solidFill>
                <a:latin typeface="+mn-lt"/>
              </a:rPr>
              <a:t> not as man </a:t>
            </a:r>
            <a:r>
              <a:rPr lang="en-US" sz="4400" dirty="0" err="1">
                <a:solidFill>
                  <a:srgbClr val="C00000"/>
                </a:solidFill>
                <a:latin typeface="+mn-lt"/>
              </a:rPr>
              <a:t>seeth</a:t>
            </a:r>
            <a:r>
              <a:rPr lang="en-US" sz="4400" dirty="0">
                <a:solidFill>
                  <a:srgbClr val="C00000"/>
                </a:solidFill>
                <a:latin typeface="+mn-lt"/>
              </a:rPr>
              <a:t>; for man </a:t>
            </a:r>
            <a:r>
              <a:rPr lang="en-US" sz="4400" dirty="0" err="1">
                <a:solidFill>
                  <a:srgbClr val="C00000"/>
                </a:solidFill>
                <a:latin typeface="+mn-lt"/>
              </a:rPr>
              <a:t>looketh</a:t>
            </a:r>
            <a:r>
              <a:rPr lang="en-US" sz="4400" dirty="0">
                <a:solidFill>
                  <a:srgbClr val="C00000"/>
                </a:solidFill>
                <a:latin typeface="+mn-lt"/>
              </a:rPr>
              <a:t> on the outward appearance, but the Lord </a:t>
            </a:r>
            <a:r>
              <a:rPr lang="en-US" sz="4400" dirty="0" err="1">
                <a:solidFill>
                  <a:srgbClr val="C00000"/>
                </a:solidFill>
                <a:latin typeface="+mn-lt"/>
              </a:rPr>
              <a:t>looketh</a:t>
            </a:r>
            <a:r>
              <a:rPr lang="en-US" sz="4400" dirty="0">
                <a:solidFill>
                  <a:srgbClr val="C00000"/>
                </a:solidFill>
                <a:latin typeface="+mn-lt"/>
              </a:rPr>
              <a:t> on the heart.</a:t>
            </a:r>
          </a:p>
          <a:p>
            <a:pPr algn="r"/>
            <a:r>
              <a:rPr lang="en-US" sz="4400" dirty="0">
                <a:solidFill>
                  <a:srgbClr val="000000"/>
                </a:solidFill>
                <a:latin typeface="+mn-lt"/>
              </a:rPr>
              <a:t>I Samuel 16:7</a:t>
            </a:r>
          </a:p>
          <a:p>
            <a:endParaRPr lang="en-US" sz="4400" dirty="0">
              <a:latin typeface="+mn-l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1"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10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1000"/>
                                        <p:tgtEl>
                                          <p:spTgt spid="29"/>
                                        </p:tgtEl>
                                      </p:cBhvr>
                                    </p:animEffect>
                                    <p:set>
                                      <p:cBhvr>
                                        <p:cTn id="20" dur="1" fill="hold">
                                          <p:stCondLst>
                                            <p:cond delay="999"/>
                                          </p:stCondLst>
                                        </p:cTn>
                                        <p:tgtEl>
                                          <p:spTgt spid="29"/>
                                        </p:tgtEl>
                                        <p:attrNameLst>
                                          <p:attrName>style.visibility</p:attrName>
                                        </p:attrNameLst>
                                      </p:cBhvr>
                                      <p:to>
                                        <p:strVal val="hidden"/>
                                      </p:to>
                                    </p:set>
                                  </p:childTnLst>
                                </p:cTn>
                              </p:par>
                            </p:childTnLst>
                          </p:cTn>
                        </p:par>
                        <p:par>
                          <p:cTn id="21" fill="hold">
                            <p:stCondLst>
                              <p:cond delay="1000"/>
                            </p:stCondLst>
                            <p:childTnLst>
                              <p:par>
                                <p:cTn id="22" presetID="1" presetClass="exit" presetSubtype="0" fill="hold" grpId="1" nodeType="afterEffect">
                                  <p:stCondLst>
                                    <p:cond delay="0"/>
                                  </p:stCondLst>
                                  <p:childTnLst>
                                    <p:set>
                                      <p:cBhvr>
                                        <p:cTn id="23" dur="1" fill="hold">
                                          <p:stCondLst>
                                            <p:cond delay="0"/>
                                          </p:stCondLst>
                                        </p:cTn>
                                        <p:tgtEl>
                                          <p:spTgt spid="19"/>
                                        </p:tgtEl>
                                        <p:attrNameLst>
                                          <p:attrName>style.visibility</p:attrName>
                                        </p:attrNameLst>
                                      </p:cBhvr>
                                      <p:to>
                                        <p:strVal val="hidden"/>
                                      </p:to>
                                    </p:set>
                                  </p:childTnLst>
                                </p:cTn>
                              </p:par>
                            </p:childTnLst>
                          </p:cTn>
                        </p:par>
                        <p:par>
                          <p:cTn id="24" fill="hold">
                            <p:stCondLst>
                              <p:cond delay="1000"/>
                            </p:stCondLst>
                            <p:childTnLst>
                              <p:par>
                                <p:cTn id="25" presetID="6" presetClass="emph" presetSubtype="0" fill="hold" nodeType="afterEffect">
                                  <p:stCondLst>
                                    <p:cond delay="0"/>
                                  </p:stCondLst>
                                  <p:childTnLst>
                                    <p:animScale>
                                      <p:cBhvr>
                                        <p:cTn id="26" dur="1000" fill="hold"/>
                                        <p:tgtEl>
                                          <p:spTgt spid="13"/>
                                        </p:tgtEl>
                                      </p:cBhvr>
                                      <p:by x="40000" y="40000"/>
                                    </p:animScale>
                                  </p:childTnLst>
                                </p:cTn>
                              </p:par>
                              <p:par>
                                <p:cTn id="27" presetID="64" presetClass="path" presetSubtype="0" accel="50000" fill="hold" nodeType="withEffect">
                                  <p:stCondLst>
                                    <p:cond delay="0"/>
                                  </p:stCondLst>
                                  <p:childTnLst>
                                    <p:animMotion origin="layout" path="M 0 2.80259E-6 L 0 -0.42537 " pathEditMode="relative" rAng="0" ptsTypes="AA">
                                      <p:cBhvr>
                                        <p:cTn id="28" dur="1000" fill="hold"/>
                                        <p:tgtEl>
                                          <p:spTgt spid="13"/>
                                        </p:tgtEl>
                                        <p:attrNameLst>
                                          <p:attrName>ppt_x</p:attrName>
                                          <p:attrName>ppt_y</p:attrName>
                                        </p:attrNameLst>
                                      </p:cBhvr>
                                      <p:rCtr x="0" y="-213"/>
                                    </p:animMotion>
                                  </p:childTnLst>
                                </p:cTn>
                              </p:par>
                              <p:par>
                                <p:cTn id="29" presetID="10" presetClass="exit" presetSubtype="0" fill="hold" grpId="0" nodeType="withEffect">
                                  <p:stCondLst>
                                    <p:cond delay="600"/>
                                  </p:stCondLst>
                                  <p:childTnLst>
                                    <p:animEffect transition="out" filter="fade">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childTnLst>
                          </p:cTn>
                        </p:par>
                        <p:par>
                          <p:cTn id="32" fill="hold">
                            <p:stCondLst>
                              <p:cond delay="2100"/>
                            </p:stCondLst>
                            <p:childTnLst>
                              <p:par>
                                <p:cTn id="33" presetID="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3" grpId="0"/>
      <p:bldP spid="13" grpId="1"/>
      <p:bldP spid="17" grpId="0"/>
      <p:bldP spid="19" grpId="0"/>
      <p:bldP spid="19" grpId="1"/>
      <p:bldP spid="29" grpId="0" animBg="1"/>
      <p:bldP spid="2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0" y="3048002"/>
            <a:ext cx="9144000" cy="646331"/>
          </a:xfrm>
          <a:prstGeom prst="rect">
            <a:avLst/>
          </a:prstGeom>
          <a:noFill/>
        </p:spPr>
        <p:txBody>
          <a:bodyPr wrap="square" rtlCol="0">
            <a:spAutoFit/>
          </a:bodyPr>
          <a:lstStyle/>
          <a:p>
            <a:r>
              <a:rPr lang="en-US" sz="3600" dirty="0">
                <a:solidFill>
                  <a:srgbClr val="000000"/>
                </a:solidFill>
              </a:rPr>
              <a:t>Romans 14:11-12</a:t>
            </a:r>
            <a:endParaRPr lang="en-US" sz="3600" dirty="0"/>
          </a:p>
        </p:txBody>
      </p:sp>
      <p:sp>
        <p:nvSpPr>
          <p:cNvPr id="31" name="TextBox 30"/>
          <p:cNvSpPr txBox="1"/>
          <p:nvPr/>
        </p:nvSpPr>
        <p:spPr>
          <a:xfrm>
            <a:off x="0" y="3048002"/>
            <a:ext cx="9144000" cy="646331"/>
          </a:xfrm>
          <a:prstGeom prst="rect">
            <a:avLst/>
          </a:prstGeom>
          <a:noFill/>
        </p:spPr>
        <p:txBody>
          <a:bodyPr wrap="square" rtlCol="0">
            <a:spAutoFit/>
          </a:bodyPr>
          <a:lstStyle/>
          <a:p>
            <a:r>
              <a:rPr lang="en-US" sz="3600" dirty="0">
                <a:solidFill>
                  <a:srgbClr val="000000"/>
                </a:solidFill>
              </a:rPr>
              <a:t>Romans 2:2</a:t>
            </a:r>
            <a:endParaRPr lang="en-US" sz="3600" dirty="0"/>
          </a:p>
        </p:txBody>
      </p:sp>
      <p:sp>
        <p:nvSpPr>
          <p:cNvPr id="32" name="TextBox 31"/>
          <p:cNvSpPr txBox="1"/>
          <p:nvPr/>
        </p:nvSpPr>
        <p:spPr>
          <a:xfrm>
            <a:off x="0" y="3048002"/>
            <a:ext cx="9144000" cy="646331"/>
          </a:xfrm>
          <a:prstGeom prst="rect">
            <a:avLst/>
          </a:prstGeom>
          <a:noFill/>
        </p:spPr>
        <p:txBody>
          <a:bodyPr wrap="square" rtlCol="0">
            <a:spAutoFit/>
          </a:bodyPr>
          <a:lstStyle/>
          <a:p>
            <a:r>
              <a:rPr lang="en-US" sz="3600" dirty="0">
                <a:solidFill>
                  <a:srgbClr val="000000"/>
                </a:solidFill>
              </a:rPr>
              <a:t>John 17:17</a:t>
            </a:r>
            <a:endParaRPr lang="en-US" sz="3600" dirty="0"/>
          </a:p>
        </p:txBody>
      </p:sp>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9" name="TextBox 8"/>
          <p:cNvSpPr txBox="1"/>
          <p:nvPr/>
        </p:nvSpPr>
        <p:spPr>
          <a:xfrm>
            <a:off x="228600" y="231862"/>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6" name="TextBox 15"/>
          <p:cNvSpPr txBox="1"/>
          <p:nvPr/>
        </p:nvSpPr>
        <p:spPr>
          <a:xfrm>
            <a:off x="0" y="2"/>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0" name="Rectangle 19"/>
          <p:cNvSpPr/>
          <p:nvPr/>
        </p:nvSpPr>
        <p:spPr bwMode="auto">
          <a:xfrm>
            <a:off x="0" y="3"/>
            <a:ext cx="9144000" cy="6857997"/>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400" dirty="0">
                <a:solidFill>
                  <a:srgbClr val="C00000"/>
                </a:solidFill>
                <a:latin typeface="+mn-lt"/>
              </a:rPr>
              <a:t>Sanctify them through thy truth: thy word is truth.</a:t>
            </a:r>
          </a:p>
          <a:p>
            <a:pPr algn="r"/>
            <a:r>
              <a:rPr lang="en-US" sz="4400" dirty="0">
                <a:solidFill>
                  <a:srgbClr val="000000"/>
                </a:solidFill>
                <a:latin typeface="+mn-lt"/>
              </a:rPr>
              <a:t>John 17:17</a:t>
            </a:r>
          </a:p>
        </p:txBody>
      </p:sp>
      <p:sp>
        <p:nvSpPr>
          <p:cNvPr id="28" name="Rectangle 27"/>
          <p:cNvSpPr/>
          <p:nvPr/>
        </p:nvSpPr>
        <p:spPr bwMode="auto">
          <a:xfrm>
            <a:off x="0" y="0"/>
            <a:ext cx="9144000" cy="6857997"/>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endParaRPr lang="en-US" sz="4400" dirty="0">
              <a:solidFill>
                <a:srgbClr val="C00000"/>
              </a:solidFill>
              <a:latin typeface="+mn-lt"/>
            </a:endParaRPr>
          </a:p>
          <a:p>
            <a:r>
              <a:rPr lang="en-US" sz="4400" dirty="0">
                <a:solidFill>
                  <a:srgbClr val="C00000"/>
                </a:solidFill>
                <a:latin typeface="+mn-lt"/>
              </a:rPr>
              <a:t>But we are sure that the judgment of God is according to truth against them which commit such things.</a:t>
            </a:r>
          </a:p>
          <a:p>
            <a:pPr algn="r"/>
            <a:r>
              <a:rPr lang="en-US" sz="4400" dirty="0">
                <a:solidFill>
                  <a:srgbClr val="000000"/>
                </a:solidFill>
                <a:latin typeface="+mn-lt"/>
              </a:rPr>
              <a:t>Romans 2:2</a:t>
            </a:r>
          </a:p>
          <a:p>
            <a:endParaRPr lang="en-US" sz="4400" dirty="0">
              <a:solidFill>
                <a:srgbClr val="000000"/>
              </a:solidFill>
              <a:latin typeface="+mn-lt"/>
            </a:endParaRPr>
          </a:p>
        </p:txBody>
      </p:sp>
      <p:sp>
        <p:nvSpPr>
          <p:cNvPr id="29" name="Rectangle 28"/>
          <p:cNvSpPr/>
          <p:nvPr/>
        </p:nvSpPr>
        <p:spPr bwMode="auto">
          <a:xfrm>
            <a:off x="0" y="2"/>
            <a:ext cx="9144000" cy="6857998"/>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endParaRPr lang="en-US" sz="4400" dirty="0">
              <a:solidFill>
                <a:srgbClr val="C00000"/>
              </a:solidFill>
              <a:latin typeface="+mn-lt"/>
            </a:endParaRPr>
          </a:p>
          <a:p>
            <a:r>
              <a:rPr lang="en-US" sz="4400" dirty="0">
                <a:solidFill>
                  <a:srgbClr val="C00000"/>
                </a:solidFill>
                <a:latin typeface="+mn-lt"/>
              </a:rPr>
              <a:t>(11) For it is written, As I live, saith the Lord, every knee shall bow to me, and every tongue shall confess to God.</a:t>
            </a:r>
          </a:p>
          <a:p>
            <a:r>
              <a:rPr lang="en-US" sz="4400" dirty="0">
                <a:solidFill>
                  <a:srgbClr val="C00000"/>
                </a:solidFill>
                <a:latin typeface="+mn-lt"/>
              </a:rPr>
              <a:t>(12) So then every one of us shall give account of himself to God.</a:t>
            </a:r>
          </a:p>
          <a:p>
            <a:pPr algn="r"/>
            <a:r>
              <a:rPr lang="en-US" sz="4400" dirty="0">
                <a:solidFill>
                  <a:srgbClr val="000000"/>
                </a:solidFill>
                <a:latin typeface="+mn-lt"/>
              </a:rPr>
              <a:t>Romans 14:11-12</a:t>
            </a:r>
          </a:p>
          <a:p>
            <a:endParaRPr lang="en-US" sz="44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1" nodeType="click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1000"/>
                                        <p:tgtEl>
                                          <p:spTgt spid="29"/>
                                        </p:tgtEl>
                                      </p:cBhvr>
                                    </p:animEffect>
                                    <p:set>
                                      <p:cBhvr>
                                        <p:cTn id="16" dur="1" fill="hold">
                                          <p:stCondLst>
                                            <p:cond delay="999"/>
                                          </p:stCondLst>
                                        </p:cTn>
                                        <p:tgtEl>
                                          <p:spTgt spid="29"/>
                                        </p:tgtEl>
                                        <p:attrNameLst>
                                          <p:attrName>style.visibility</p:attrName>
                                        </p:attrNameLst>
                                      </p:cBhvr>
                                      <p:to>
                                        <p:strVal val="hidden"/>
                                      </p:to>
                                    </p:set>
                                  </p:childTnLst>
                                </p:cTn>
                              </p:par>
                            </p:childTnLst>
                          </p:cTn>
                        </p:par>
                        <p:par>
                          <p:cTn id="17" fill="hold">
                            <p:stCondLst>
                              <p:cond delay="1000"/>
                            </p:stCondLst>
                            <p:childTnLst>
                              <p:par>
                                <p:cTn id="18" presetID="0" presetClass="path" presetSubtype="0" accel="50000" decel="50000" fill="hold" grpId="1" nodeType="afterEffect">
                                  <p:stCondLst>
                                    <p:cond delay="0"/>
                                  </p:stCondLst>
                                  <p:childTnLst>
                                    <p:animMotion origin="layout" path="M 1.94444E-6 4.81481E-6 L -0.27587 -0.43588 " pathEditMode="relative" rAng="0" ptsTypes="AA">
                                      <p:cBhvr>
                                        <p:cTn id="19" dur="1000" fill="hold"/>
                                        <p:tgtEl>
                                          <p:spTgt spid="30"/>
                                        </p:tgtEl>
                                        <p:attrNameLst>
                                          <p:attrName>ppt_x</p:attrName>
                                          <p:attrName>ppt_y</p:attrName>
                                        </p:attrNameLst>
                                      </p:cBhvr>
                                      <p:rCtr x="-13800" y="-21800"/>
                                    </p:animMotion>
                                  </p:childTnLst>
                                </p:cTn>
                              </p:par>
                              <p:par>
                                <p:cTn id="20" presetID="6" presetClass="emph" presetSubtype="0" fill="hold" grpId="2" nodeType="withEffect">
                                  <p:stCondLst>
                                    <p:cond delay="0"/>
                                  </p:stCondLst>
                                  <p:childTnLst>
                                    <p:animScale>
                                      <p:cBhvr>
                                        <p:cTn id="21" dur="1000" fill="hold"/>
                                        <p:tgtEl>
                                          <p:spTgt spid="30"/>
                                        </p:tgtEl>
                                      </p:cBhvr>
                                      <p:by x="40000" y="40000"/>
                                    </p:animScale>
                                  </p:childTnLst>
                                </p:cTn>
                              </p:par>
                              <p:par>
                                <p:cTn id="22" presetID="10" presetClass="exit" presetSubtype="0" fill="hold" grpId="3" nodeType="withEffect">
                                  <p:stCondLst>
                                    <p:cond delay="400"/>
                                  </p:stCondLst>
                                  <p:childTnLst>
                                    <p:animEffect transition="out" filter="fade">
                                      <p:cBhvr>
                                        <p:cTn id="23" dur="500"/>
                                        <p:tgtEl>
                                          <p:spTgt spid="30"/>
                                        </p:tgtEl>
                                      </p:cBhvr>
                                    </p:animEffect>
                                    <p:set>
                                      <p:cBhvr>
                                        <p:cTn id="24" dur="1" fill="hold">
                                          <p:stCondLst>
                                            <p:cond delay="499"/>
                                          </p:stCondLst>
                                        </p:cTn>
                                        <p:tgtEl>
                                          <p:spTgt spid="30"/>
                                        </p:tgtEl>
                                        <p:attrNameLst>
                                          <p:attrName>style.visibility</p:attrName>
                                        </p:attrNameLst>
                                      </p:cBhvr>
                                      <p:to>
                                        <p:strVal val="hidden"/>
                                      </p:to>
                                    </p:set>
                                  </p:childTnLst>
                                </p:cTn>
                              </p:par>
                              <p:par>
                                <p:cTn id="25" presetID="10" presetClass="entr" presetSubtype="0" fill="hold" nodeType="with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1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1000"/>
                                        <p:tgtEl>
                                          <p:spTgt spid="28"/>
                                        </p:tgtEl>
                                      </p:cBhvr>
                                    </p:animEffect>
                                    <p:set>
                                      <p:cBhvr>
                                        <p:cTn id="41" dur="1" fill="hold">
                                          <p:stCondLst>
                                            <p:cond delay="999"/>
                                          </p:stCondLst>
                                        </p:cTn>
                                        <p:tgtEl>
                                          <p:spTgt spid="28"/>
                                        </p:tgtEl>
                                        <p:attrNameLst>
                                          <p:attrName>style.visibility</p:attrName>
                                        </p:attrNameLst>
                                      </p:cBhvr>
                                      <p:to>
                                        <p:strVal val="hidden"/>
                                      </p:to>
                                    </p:set>
                                  </p:childTnLst>
                                </p:cTn>
                              </p:par>
                            </p:childTnLst>
                          </p:cTn>
                        </p:par>
                        <p:par>
                          <p:cTn id="42" fill="hold">
                            <p:stCondLst>
                              <p:cond delay="1000"/>
                            </p:stCondLst>
                            <p:childTnLst>
                              <p:par>
                                <p:cTn id="43" presetID="0" presetClass="path" presetSubtype="0" accel="50000" decel="50000" fill="hold" grpId="1" nodeType="afterEffect">
                                  <p:stCondLst>
                                    <p:cond delay="0"/>
                                  </p:stCondLst>
                                  <p:childTnLst>
                                    <p:animMotion origin="layout" path="M 1.94444E-6 4.81481E-6 L -0.27587 -0.43588 " pathEditMode="relative" rAng="0" ptsTypes="AA">
                                      <p:cBhvr>
                                        <p:cTn id="44" dur="1000" fill="hold"/>
                                        <p:tgtEl>
                                          <p:spTgt spid="31"/>
                                        </p:tgtEl>
                                        <p:attrNameLst>
                                          <p:attrName>ppt_x</p:attrName>
                                          <p:attrName>ppt_y</p:attrName>
                                        </p:attrNameLst>
                                      </p:cBhvr>
                                      <p:rCtr x="-13800" y="-21800"/>
                                    </p:animMotion>
                                  </p:childTnLst>
                                </p:cTn>
                              </p:par>
                              <p:par>
                                <p:cTn id="45" presetID="6" presetClass="emph" presetSubtype="0" fill="hold" grpId="2" nodeType="withEffect">
                                  <p:stCondLst>
                                    <p:cond delay="0"/>
                                  </p:stCondLst>
                                  <p:childTnLst>
                                    <p:animScale>
                                      <p:cBhvr>
                                        <p:cTn id="46" dur="1000" fill="hold"/>
                                        <p:tgtEl>
                                          <p:spTgt spid="31"/>
                                        </p:tgtEl>
                                      </p:cBhvr>
                                      <p:by x="40000" y="40000"/>
                                    </p:animScale>
                                  </p:childTnLst>
                                </p:cTn>
                              </p:par>
                              <p:par>
                                <p:cTn id="47" presetID="10" presetClass="exit" presetSubtype="0" fill="hold" grpId="3" nodeType="withEffect">
                                  <p:stCondLst>
                                    <p:cond delay="400"/>
                                  </p:stCondLst>
                                  <p:childTnLst>
                                    <p:animEffect transition="out" filter="fade">
                                      <p:cBhvr>
                                        <p:cTn id="48" dur="500"/>
                                        <p:tgtEl>
                                          <p:spTgt spid="31"/>
                                        </p:tgtEl>
                                      </p:cBhvr>
                                    </p:animEffect>
                                    <p:set>
                                      <p:cBhvr>
                                        <p:cTn id="49" dur="1" fill="hold">
                                          <p:stCondLst>
                                            <p:cond delay="499"/>
                                          </p:stCondLst>
                                        </p:cTn>
                                        <p:tgtEl>
                                          <p:spTgt spid="31"/>
                                        </p:tgtEl>
                                        <p:attrNameLst>
                                          <p:attrName>style.visibility</p:attrName>
                                        </p:attrNameLst>
                                      </p:cBhvr>
                                      <p:to>
                                        <p:strVal val="hidden"/>
                                      </p:to>
                                    </p:set>
                                  </p:childTnLst>
                                </p:cTn>
                              </p:par>
                            </p:childTnLst>
                          </p:cTn>
                        </p:par>
                        <p:par>
                          <p:cTn id="50" fill="hold">
                            <p:stCondLst>
                              <p:cond delay="2000"/>
                            </p:stCondLst>
                            <p:childTnLst>
                              <p:par>
                                <p:cTn id="51" presetID="1" presetClass="entr" presetSubtype="0" fill="hold" nodeType="afterEffect">
                                  <p:stCondLst>
                                    <p:cond delay="0"/>
                                  </p:stCondLst>
                                  <p:childTnLst>
                                    <p:set>
                                      <p:cBhvr>
                                        <p:cTn id="5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10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1000"/>
                                        <p:tgtEl>
                                          <p:spTgt spid="20"/>
                                        </p:tgtEl>
                                      </p:cBhvr>
                                    </p:animEffect>
                                    <p:set>
                                      <p:cBhvr>
                                        <p:cTn id="66" dur="1" fill="hold">
                                          <p:stCondLst>
                                            <p:cond delay="999"/>
                                          </p:stCondLst>
                                        </p:cTn>
                                        <p:tgtEl>
                                          <p:spTgt spid="20"/>
                                        </p:tgtEl>
                                        <p:attrNameLst>
                                          <p:attrName>style.visibility</p:attrName>
                                        </p:attrNameLst>
                                      </p:cBhvr>
                                      <p:to>
                                        <p:strVal val="hidden"/>
                                      </p:to>
                                    </p:set>
                                  </p:childTnLst>
                                </p:cTn>
                              </p:par>
                            </p:childTnLst>
                          </p:cTn>
                        </p:par>
                        <p:par>
                          <p:cTn id="67" fill="hold">
                            <p:stCondLst>
                              <p:cond delay="1000"/>
                            </p:stCondLst>
                            <p:childTnLst>
                              <p:par>
                                <p:cTn id="68" presetID="0" presetClass="path" presetSubtype="0" accel="50000" decel="50000" fill="hold" grpId="1" nodeType="afterEffect">
                                  <p:stCondLst>
                                    <p:cond delay="0"/>
                                  </p:stCondLst>
                                  <p:childTnLst>
                                    <p:animMotion origin="layout" path="M 1.94444E-6 4.81481E-6 L -0.27587 -0.43588 " pathEditMode="relative" rAng="0" ptsTypes="AA">
                                      <p:cBhvr>
                                        <p:cTn id="69" dur="1000" fill="hold"/>
                                        <p:tgtEl>
                                          <p:spTgt spid="32"/>
                                        </p:tgtEl>
                                        <p:attrNameLst>
                                          <p:attrName>ppt_x</p:attrName>
                                          <p:attrName>ppt_y</p:attrName>
                                        </p:attrNameLst>
                                      </p:cBhvr>
                                      <p:rCtr x="-13800" y="-21800"/>
                                    </p:animMotion>
                                  </p:childTnLst>
                                </p:cTn>
                              </p:par>
                              <p:par>
                                <p:cTn id="70" presetID="6" presetClass="emph" presetSubtype="0" fill="hold" grpId="2" nodeType="withEffect">
                                  <p:stCondLst>
                                    <p:cond delay="0"/>
                                  </p:stCondLst>
                                  <p:childTnLst>
                                    <p:animScale>
                                      <p:cBhvr>
                                        <p:cTn id="71" dur="1000" fill="hold"/>
                                        <p:tgtEl>
                                          <p:spTgt spid="32"/>
                                        </p:tgtEl>
                                      </p:cBhvr>
                                      <p:by x="40000" y="40000"/>
                                    </p:animScale>
                                  </p:childTnLst>
                                </p:cTn>
                              </p:par>
                              <p:par>
                                <p:cTn id="72" presetID="10" presetClass="exit" presetSubtype="0" fill="hold" grpId="3" nodeType="withEffect">
                                  <p:stCondLst>
                                    <p:cond delay="400"/>
                                  </p:stCondLst>
                                  <p:childTnLst>
                                    <p:animEffect transition="out" filter="fade">
                                      <p:cBhvr>
                                        <p:cTn id="73" dur="500"/>
                                        <p:tgtEl>
                                          <p:spTgt spid="32"/>
                                        </p:tgtEl>
                                      </p:cBhvr>
                                    </p:animEffect>
                                    <p:set>
                                      <p:cBhvr>
                                        <p:cTn id="74" dur="1" fill="hold">
                                          <p:stCondLst>
                                            <p:cond delay="499"/>
                                          </p:stCondLst>
                                        </p:cTn>
                                        <p:tgtEl>
                                          <p:spTgt spid="32"/>
                                        </p:tgtEl>
                                        <p:attrNameLst>
                                          <p:attrName>style.visibility</p:attrName>
                                        </p:attrNameLst>
                                      </p:cBhvr>
                                      <p:to>
                                        <p:strVal val="hidden"/>
                                      </p:to>
                                    </p:set>
                                  </p:childTnLst>
                                </p:cTn>
                              </p:par>
                            </p:childTnLst>
                          </p:cTn>
                        </p:par>
                        <p:par>
                          <p:cTn id="75" fill="hold">
                            <p:stCondLst>
                              <p:cond delay="2000"/>
                            </p:stCondLst>
                            <p:childTnLst>
                              <p:par>
                                <p:cTn id="76" presetID="1" presetClass="entr" presetSubtype="0" fill="hold" nodeType="afterEffect">
                                  <p:stCondLst>
                                    <p:cond delay="0"/>
                                  </p:stCondLst>
                                  <p:childTnLst>
                                    <p:set>
                                      <p:cBhvr>
                                        <p:cTn id="77"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0" grpId="1"/>
      <p:bldP spid="30" grpId="2"/>
      <p:bldP spid="30" grpId="3"/>
      <p:bldP spid="31" grpId="0"/>
      <p:bldP spid="31" grpId="1"/>
      <p:bldP spid="31" grpId="2"/>
      <p:bldP spid="31" grpId="3"/>
      <p:bldP spid="32" grpId="0"/>
      <p:bldP spid="32" grpId="1"/>
      <p:bldP spid="32" grpId="2"/>
      <p:bldP spid="32" grpId="3"/>
      <p:bldP spid="20" grpId="0" animBg="1"/>
      <p:bldP spid="20" grpId="1" animBg="1"/>
      <p:bldP spid="28" grpId="0" animBg="1"/>
      <p:bldP spid="28" grpId="1" animBg="1"/>
      <p:bldP spid="29" grpId="0" animBg="1"/>
      <p:bldP spid="2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9" name="TextBox 8"/>
          <p:cNvSpPr txBox="1"/>
          <p:nvPr/>
        </p:nvSpPr>
        <p:spPr>
          <a:xfrm>
            <a:off x="228600" y="231702"/>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0" name="TextBox 9"/>
          <p:cNvSpPr txBox="1"/>
          <p:nvPr/>
        </p:nvSpPr>
        <p:spPr>
          <a:xfrm>
            <a:off x="5867400" y="228600"/>
            <a:ext cx="3048000" cy="923330"/>
          </a:xfrm>
          <a:prstGeom prst="rect">
            <a:avLst/>
          </a:prstGeom>
          <a:noFill/>
        </p:spPr>
        <p:txBody>
          <a:bodyPr wrap="square" rtlCol="0">
            <a:spAutoFit/>
          </a:bodyPr>
          <a:lstStyle/>
          <a:p>
            <a:pPr marL="342900" indent="-342900" algn="l">
              <a:buFont typeface="+mj-lt"/>
              <a:buAutoNum type="arabicPeriod"/>
            </a:pPr>
            <a:r>
              <a:rPr lang="en-US" dirty="0">
                <a:solidFill>
                  <a:srgbClr val="000000"/>
                </a:solidFill>
              </a:rPr>
              <a:t> Construction</a:t>
            </a:r>
          </a:p>
          <a:p>
            <a:pPr marL="342900" indent="-342900" algn="l">
              <a:buFont typeface="+mj-lt"/>
              <a:buAutoNum type="arabicPeriod"/>
            </a:pPr>
            <a:r>
              <a:rPr lang="en-US" dirty="0">
                <a:solidFill>
                  <a:srgbClr val="000000"/>
                </a:solidFill>
              </a:rPr>
              <a:t> Prophecies</a:t>
            </a:r>
          </a:p>
          <a:p>
            <a:pPr marL="342900" indent="-342900" algn="l">
              <a:buFont typeface="+mj-lt"/>
              <a:buAutoNum type="arabicPeriod"/>
            </a:pPr>
            <a:r>
              <a:rPr lang="en-US" dirty="0">
                <a:solidFill>
                  <a:srgbClr val="000000"/>
                </a:solidFill>
              </a:rPr>
              <a:t> Bible Claims</a:t>
            </a:r>
          </a:p>
        </p:txBody>
      </p:sp>
      <p:sp>
        <p:nvSpPr>
          <p:cNvPr id="16" name="TextBox 15"/>
          <p:cNvSpPr txBox="1"/>
          <p:nvPr/>
        </p:nvSpPr>
        <p:spPr>
          <a:xfrm>
            <a:off x="0" y="2"/>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0" name="TextBox 19"/>
          <p:cNvSpPr txBox="1"/>
          <p:nvPr/>
        </p:nvSpPr>
        <p:spPr>
          <a:xfrm>
            <a:off x="0" y="3124202"/>
            <a:ext cx="9144000" cy="646331"/>
          </a:xfrm>
          <a:prstGeom prst="rect">
            <a:avLst/>
          </a:prstGeom>
          <a:noFill/>
        </p:spPr>
        <p:txBody>
          <a:bodyPr wrap="square" rtlCol="0">
            <a:spAutoFit/>
          </a:bodyPr>
          <a:lstStyle/>
          <a:p>
            <a:r>
              <a:rPr lang="en-US" sz="3600" dirty="0">
                <a:solidFill>
                  <a:srgbClr val="000000"/>
                </a:solidFill>
              </a:rPr>
              <a:t>Bible Construction</a:t>
            </a:r>
            <a:endParaRPr lang="en-US" sz="3600" dirty="0"/>
          </a:p>
        </p:txBody>
      </p:sp>
      <p:sp>
        <p:nvSpPr>
          <p:cNvPr id="28" name="TextBox 27"/>
          <p:cNvSpPr txBox="1"/>
          <p:nvPr/>
        </p:nvSpPr>
        <p:spPr>
          <a:xfrm>
            <a:off x="0" y="3124202"/>
            <a:ext cx="9144000" cy="646331"/>
          </a:xfrm>
          <a:prstGeom prst="rect">
            <a:avLst/>
          </a:prstGeom>
          <a:noFill/>
        </p:spPr>
        <p:txBody>
          <a:bodyPr wrap="square" rtlCol="0">
            <a:spAutoFit/>
          </a:bodyPr>
          <a:lstStyle/>
          <a:p>
            <a:r>
              <a:rPr lang="en-US" sz="3600" dirty="0">
                <a:solidFill>
                  <a:srgbClr val="000000"/>
                </a:solidFill>
              </a:rPr>
              <a:t>Bible Prophecies</a:t>
            </a:r>
            <a:endParaRPr lang="en-US" sz="3600" dirty="0"/>
          </a:p>
        </p:txBody>
      </p:sp>
      <p:sp>
        <p:nvSpPr>
          <p:cNvPr id="29" name="TextBox 28"/>
          <p:cNvSpPr txBox="1"/>
          <p:nvPr/>
        </p:nvSpPr>
        <p:spPr>
          <a:xfrm>
            <a:off x="0" y="3124202"/>
            <a:ext cx="9144000" cy="646331"/>
          </a:xfrm>
          <a:prstGeom prst="rect">
            <a:avLst/>
          </a:prstGeom>
          <a:noFill/>
        </p:spPr>
        <p:txBody>
          <a:bodyPr wrap="square" rtlCol="0">
            <a:spAutoFit/>
          </a:bodyPr>
          <a:lstStyle/>
          <a:p>
            <a:r>
              <a:rPr lang="en-US" sz="3600" dirty="0">
                <a:solidFill>
                  <a:srgbClr val="000000"/>
                </a:solidFill>
              </a:rPr>
              <a:t>Bible Claims</a:t>
            </a:r>
            <a:endParaRPr 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1" nodeType="clickEffect">
                                  <p:stCondLst>
                                    <p:cond delay="0"/>
                                  </p:stCondLst>
                                  <p:childTnLst>
                                    <p:animMotion origin="layout" path="M 0 6.94284E-9 L 0.275 -0.43578 " pathEditMode="relative" rAng="0" ptsTypes="AA">
                                      <p:cBhvr>
                                        <p:cTn id="10" dur="1000" fill="hold"/>
                                        <p:tgtEl>
                                          <p:spTgt spid="20"/>
                                        </p:tgtEl>
                                        <p:attrNameLst>
                                          <p:attrName>ppt_x</p:attrName>
                                          <p:attrName>ppt_y</p:attrName>
                                        </p:attrNameLst>
                                      </p:cBhvr>
                                      <p:rCtr x="13800" y="-21800"/>
                                    </p:animMotion>
                                  </p:childTnLst>
                                </p:cTn>
                              </p:par>
                              <p:par>
                                <p:cTn id="11" presetID="6" presetClass="emph" presetSubtype="0" fill="hold" grpId="2" nodeType="withEffect">
                                  <p:stCondLst>
                                    <p:cond delay="0"/>
                                  </p:stCondLst>
                                  <p:childTnLst>
                                    <p:animScale>
                                      <p:cBhvr>
                                        <p:cTn id="12" dur="1000" fill="hold"/>
                                        <p:tgtEl>
                                          <p:spTgt spid="20"/>
                                        </p:tgtEl>
                                      </p:cBhvr>
                                      <p:by x="40000" y="40000"/>
                                    </p:animScale>
                                  </p:childTnLst>
                                </p:cTn>
                              </p:par>
                              <p:par>
                                <p:cTn id="13" presetID="10" presetClass="exit" presetSubtype="0" fill="hold" grpId="3" nodeType="withEffect">
                                  <p:stCondLst>
                                    <p:cond delay="400"/>
                                  </p:stCondLst>
                                  <p:childTnLst>
                                    <p:animEffect transition="out" filter="fade">
                                      <p:cBhvr>
                                        <p:cTn id="14" dur="500"/>
                                        <p:tgtEl>
                                          <p:spTgt spid="20"/>
                                        </p:tgtEl>
                                      </p:cBhvr>
                                    </p:animEffect>
                                    <p:set>
                                      <p:cBhvr>
                                        <p:cTn id="15" dur="1" fill="hold">
                                          <p:stCondLst>
                                            <p:cond delay="499"/>
                                          </p:stCondLst>
                                        </p:cTn>
                                        <p:tgtEl>
                                          <p:spTgt spid="20"/>
                                        </p:tgtEl>
                                        <p:attrNameLst>
                                          <p:attrName>style.visibility</p:attrName>
                                        </p:attrNameLst>
                                      </p:cBhvr>
                                      <p:to>
                                        <p:strVal val="hidden"/>
                                      </p:to>
                                    </p:set>
                                  </p:childTnLst>
                                </p:cTn>
                              </p:par>
                            </p:childTnLst>
                          </p:cTn>
                        </p:par>
                        <p:par>
                          <p:cTn id="16" fill="hold">
                            <p:stCondLst>
                              <p:cond delay="1000"/>
                            </p:stCondLst>
                            <p:childTnLst>
                              <p:par>
                                <p:cTn id="17" presetID="1" presetClass="entr" presetSubtype="0"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1" nodeType="clickEffect">
                                  <p:stCondLst>
                                    <p:cond delay="0"/>
                                  </p:stCondLst>
                                  <p:childTnLst>
                                    <p:animMotion origin="layout" path="M 0 6.94284E-9 L 0.275 -0.43578 " pathEditMode="relative" rAng="0" ptsTypes="AA">
                                      <p:cBhvr>
                                        <p:cTn id="26" dur="1000" fill="hold"/>
                                        <p:tgtEl>
                                          <p:spTgt spid="28"/>
                                        </p:tgtEl>
                                        <p:attrNameLst>
                                          <p:attrName>ppt_x</p:attrName>
                                          <p:attrName>ppt_y</p:attrName>
                                        </p:attrNameLst>
                                      </p:cBhvr>
                                      <p:rCtr x="13800" y="-21800"/>
                                    </p:animMotion>
                                  </p:childTnLst>
                                </p:cTn>
                              </p:par>
                              <p:par>
                                <p:cTn id="27" presetID="6" presetClass="emph" presetSubtype="0" fill="hold" grpId="2" nodeType="withEffect">
                                  <p:stCondLst>
                                    <p:cond delay="0"/>
                                  </p:stCondLst>
                                  <p:childTnLst>
                                    <p:animScale>
                                      <p:cBhvr>
                                        <p:cTn id="28" dur="1000" fill="hold"/>
                                        <p:tgtEl>
                                          <p:spTgt spid="28"/>
                                        </p:tgtEl>
                                      </p:cBhvr>
                                      <p:by x="40000" y="40000"/>
                                    </p:animScale>
                                  </p:childTnLst>
                                </p:cTn>
                              </p:par>
                              <p:par>
                                <p:cTn id="29" presetID="10" presetClass="exit" presetSubtype="0" fill="hold" grpId="3" nodeType="withEffect">
                                  <p:stCondLst>
                                    <p:cond delay="400"/>
                                  </p:stCondLst>
                                  <p:childTnLst>
                                    <p:animEffect transition="out" filter="fade">
                                      <p:cBhvr>
                                        <p:cTn id="30" dur="500"/>
                                        <p:tgtEl>
                                          <p:spTgt spid="28"/>
                                        </p:tgtEl>
                                      </p:cBhvr>
                                    </p:animEffect>
                                    <p:set>
                                      <p:cBhvr>
                                        <p:cTn id="31" dur="1" fill="hold">
                                          <p:stCondLst>
                                            <p:cond delay="499"/>
                                          </p:stCondLst>
                                        </p:cTn>
                                        <p:tgtEl>
                                          <p:spTgt spid="28"/>
                                        </p:tgtEl>
                                        <p:attrNameLst>
                                          <p:attrName>style.visibility</p:attrName>
                                        </p:attrNameLst>
                                      </p:cBhvr>
                                      <p:to>
                                        <p:strVal val="hidden"/>
                                      </p:to>
                                    </p:set>
                                  </p:childTnLst>
                                </p:cTn>
                              </p:par>
                            </p:childTnLst>
                          </p:cTn>
                        </p:par>
                        <p:par>
                          <p:cTn id="32" fill="hold">
                            <p:stCondLst>
                              <p:cond delay="1000"/>
                            </p:stCondLst>
                            <p:childTnLst>
                              <p:par>
                                <p:cTn id="33" presetID="1" presetClass="entr" presetSubtype="0" fill="hold" nodeType="after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1" nodeType="clickEffect">
                                  <p:stCondLst>
                                    <p:cond delay="0"/>
                                  </p:stCondLst>
                                  <p:childTnLst>
                                    <p:animMotion origin="layout" path="M 0 6.94284E-9 L 0.275 -0.43578 " pathEditMode="relative" rAng="0" ptsTypes="AA">
                                      <p:cBhvr>
                                        <p:cTn id="42" dur="1000" fill="hold"/>
                                        <p:tgtEl>
                                          <p:spTgt spid="29"/>
                                        </p:tgtEl>
                                        <p:attrNameLst>
                                          <p:attrName>ppt_x</p:attrName>
                                          <p:attrName>ppt_y</p:attrName>
                                        </p:attrNameLst>
                                      </p:cBhvr>
                                      <p:rCtr x="13800" y="-21800"/>
                                    </p:animMotion>
                                  </p:childTnLst>
                                </p:cTn>
                              </p:par>
                              <p:par>
                                <p:cTn id="43" presetID="6" presetClass="emph" presetSubtype="0" fill="hold" grpId="2" nodeType="withEffect">
                                  <p:stCondLst>
                                    <p:cond delay="0"/>
                                  </p:stCondLst>
                                  <p:childTnLst>
                                    <p:animScale>
                                      <p:cBhvr>
                                        <p:cTn id="44" dur="1000" fill="hold"/>
                                        <p:tgtEl>
                                          <p:spTgt spid="29"/>
                                        </p:tgtEl>
                                      </p:cBhvr>
                                      <p:by x="40000" y="40000"/>
                                    </p:animScale>
                                  </p:childTnLst>
                                </p:cTn>
                              </p:par>
                              <p:par>
                                <p:cTn id="45" presetID="10" presetClass="exit" presetSubtype="0" fill="hold" grpId="3" nodeType="withEffect">
                                  <p:stCondLst>
                                    <p:cond delay="400"/>
                                  </p:stCondLst>
                                  <p:childTnLst>
                                    <p:animEffect transition="out" filter="fade">
                                      <p:cBhvr>
                                        <p:cTn id="46" dur="500"/>
                                        <p:tgtEl>
                                          <p:spTgt spid="29"/>
                                        </p:tgtEl>
                                      </p:cBhvr>
                                    </p:animEffect>
                                    <p:set>
                                      <p:cBhvr>
                                        <p:cTn id="47" dur="1" fill="hold">
                                          <p:stCondLst>
                                            <p:cond delay="499"/>
                                          </p:stCondLst>
                                        </p:cTn>
                                        <p:tgtEl>
                                          <p:spTgt spid="29"/>
                                        </p:tgtEl>
                                        <p:attrNameLst>
                                          <p:attrName>style.visibility</p:attrName>
                                        </p:attrNameLst>
                                      </p:cBhvr>
                                      <p:to>
                                        <p:strVal val="hidden"/>
                                      </p:to>
                                    </p:set>
                                  </p:childTnLst>
                                </p:cTn>
                              </p:par>
                            </p:childTnLst>
                          </p:cTn>
                        </p:par>
                        <p:par>
                          <p:cTn id="48" fill="hold">
                            <p:stCondLst>
                              <p:cond delay="1000"/>
                            </p:stCondLst>
                            <p:childTnLst>
                              <p:par>
                                <p:cTn id="49" presetID="1" presetClass="entr" presetSubtype="0" fill="hold" nodeType="afterEffect">
                                  <p:stCondLst>
                                    <p:cond delay="0"/>
                                  </p:stCondLst>
                                  <p:childTnLst>
                                    <p:set>
                                      <p:cBhvr>
                                        <p:cTn id="5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20" grpId="2"/>
      <p:bldP spid="20" grpId="3"/>
      <p:bldP spid="28" grpId="0"/>
      <p:bldP spid="28" grpId="1"/>
      <p:bldP spid="28" grpId="2"/>
      <p:bldP spid="28" grpId="3"/>
      <p:bldP spid="29" grpId="0"/>
      <p:bldP spid="29" grpId="1"/>
      <p:bldP spid="29" grpId="2"/>
      <p:bldP spid="29" grpId="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3200402"/>
            <a:ext cx="9144000" cy="646331"/>
          </a:xfrm>
          <a:prstGeom prst="rect">
            <a:avLst/>
          </a:prstGeom>
          <a:noFill/>
        </p:spPr>
        <p:txBody>
          <a:bodyPr wrap="square" rtlCol="0">
            <a:spAutoFit/>
          </a:bodyPr>
          <a:lstStyle/>
          <a:p>
            <a:r>
              <a:rPr lang="en-US" sz="3600" dirty="0">
                <a:solidFill>
                  <a:srgbClr val="000000"/>
                </a:solidFill>
              </a:rPr>
              <a:t>II Peter 1:21</a:t>
            </a:r>
            <a:endParaRPr lang="en-US" sz="3600" dirty="0"/>
          </a:p>
        </p:txBody>
      </p:sp>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sp>
        <p:nvSpPr>
          <p:cNvPr id="9" name="TextBox 8"/>
          <p:cNvSpPr txBox="1"/>
          <p:nvPr/>
        </p:nvSpPr>
        <p:spPr>
          <a:xfrm>
            <a:off x="228600" y="231394"/>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0" name="TextBox 9"/>
          <p:cNvSpPr txBox="1"/>
          <p:nvPr/>
        </p:nvSpPr>
        <p:spPr>
          <a:xfrm>
            <a:off x="5867400" y="228600"/>
            <a:ext cx="3048000" cy="1754326"/>
          </a:xfrm>
          <a:prstGeom prst="rect">
            <a:avLst/>
          </a:prstGeom>
          <a:noFill/>
        </p:spPr>
        <p:txBody>
          <a:bodyPr wrap="square" rtlCol="0">
            <a:spAutoFit/>
          </a:bodyPr>
          <a:lstStyle/>
          <a:p>
            <a:pPr marL="342900" indent="-342900" algn="l">
              <a:buFont typeface="+mj-lt"/>
              <a:buAutoNum type="arabicPeriod"/>
            </a:pPr>
            <a:r>
              <a:rPr lang="en-US" dirty="0">
                <a:solidFill>
                  <a:srgbClr val="000000"/>
                </a:solidFill>
              </a:rPr>
              <a:t> Construction</a:t>
            </a:r>
          </a:p>
          <a:p>
            <a:pPr marL="342900" indent="-342900" algn="l">
              <a:buFont typeface="+mj-lt"/>
              <a:buAutoNum type="arabicPeriod"/>
            </a:pPr>
            <a:r>
              <a:rPr lang="en-US" dirty="0">
                <a:solidFill>
                  <a:srgbClr val="000000"/>
                </a:solidFill>
              </a:rPr>
              <a:t> Prophecies</a:t>
            </a:r>
          </a:p>
          <a:p>
            <a:pPr marL="342900" indent="-342900" algn="l">
              <a:buFont typeface="+mj-lt"/>
              <a:buAutoNum type="arabicPeriod"/>
            </a:pPr>
            <a:r>
              <a:rPr lang="en-US" dirty="0">
                <a:solidFill>
                  <a:srgbClr val="000000"/>
                </a:solidFill>
              </a:rPr>
              <a:t> Bible Claims</a:t>
            </a:r>
          </a:p>
          <a:p>
            <a:pPr marL="800100" lvl="1" indent="-342900" algn="l">
              <a:buFont typeface="Arial" pitchFamily="34" charset="0"/>
              <a:buChar char="•"/>
            </a:pPr>
            <a:r>
              <a:rPr lang="en-US" dirty="0">
                <a:solidFill>
                  <a:srgbClr val="000000"/>
                </a:solidFill>
              </a:rPr>
              <a:t>II Peter 1:21</a:t>
            </a:r>
          </a:p>
          <a:p>
            <a:pPr marL="800100" lvl="1" indent="-342900" algn="l">
              <a:buFont typeface="Arial" pitchFamily="34" charset="0"/>
              <a:buChar char="•"/>
            </a:pPr>
            <a:r>
              <a:rPr lang="en-US" dirty="0">
                <a:solidFill>
                  <a:srgbClr val="000000"/>
                </a:solidFill>
              </a:rPr>
              <a:t>II Timothy 3:16</a:t>
            </a:r>
          </a:p>
          <a:p>
            <a:pPr marL="800100" lvl="1" indent="-342900" algn="l">
              <a:buFont typeface="Arial" pitchFamily="34" charset="0"/>
              <a:buChar char="•"/>
            </a:pPr>
            <a:r>
              <a:rPr lang="en-US" dirty="0">
                <a:solidFill>
                  <a:srgbClr val="000000"/>
                </a:solidFill>
              </a:rPr>
              <a:t>I Corinthians 2:9-10</a:t>
            </a:r>
          </a:p>
        </p:txBody>
      </p:sp>
      <p:sp>
        <p:nvSpPr>
          <p:cNvPr id="16" name="TextBox 15"/>
          <p:cNvSpPr txBox="1"/>
          <p:nvPr/>
        </p:nvSpPr>
        <p:spPr>
          <a:xfrm>
            <a:off x="0" y="2"/>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12" name="TextBox 11"/>
          <p:cNvSpPr txBox="1"/>
          <p:nvPr/>
        </p:nvSpPr>
        <p:spPr>
          <a:xfrm>
            <a:off x="0" y="3200402"/>
            <a:ext cx="9144000" cy="646331"/>
          </a:xfrm>
          <a:prstGeom prst="rect">
            <a:avLst/>
          </a:prstGeom>
          <a:noFill/>
        </p:spPr>
        <p:txBody>
          <a:bodyPr wrap="square" rtlCol="0">
            <a:spAutoFit/>
          </a:bodyPr>
          <a:lstStyle/>
          <a:p>
            <a:r>
              <a:rPr lang="en-US" sz="3600" dirty="0">
                <a:solidFill>
                  <a:srgbClr val="000000"/>
                </a:solidFill>
              </a:rPr>
              <a:t>II Timothy 3:16</a:t>
            </a:r>
            <a:endParaRPr lang="en-US" sz="3600" dirty="0"/>
          </a:p>
        </p:txBody>
      </p:sp>
      <p:sp>
        <p:nvSpPr>
          <p:cNvPr id="13" name="TextBox 12"/>
          <p:cNvSpPr txBox="1"/>
          <p:nvPr/>
        </p:nvSpPr>
        <p:spPr>
          <a:xfrm>
            <a:off x="0" y="3200402"/>
            <a:ext cx="9144000" cy="646331"/>
          </a:xfrm>
          <a:prstGeom prst="rect">
            <a:avLst/>
          </a:prstGeom>
          <a:noFill/>
        </p:spPr>
        <p:txBody>
          <a:bodyPr wrap="square" rtlCol="0">
            <a:spAutoFit/>
          </a:bodyPr>
          <a:lstStyle/>
          <a:p>
            <a:r>
              <a:rPr lang="en-US" sz="3600" dirty="0">
                <a:solidFill>
                  <a:srgbClr val="000000"/>
                </a:solidFill>
              </a:rPr>
              <a:t>I Corinthians 2:9-10</a:t>
            </a:r>
            <a:endParaRPr lang="en-US" sz="3600" dirty="0"/>
          </a:p>
        </p:txBody>
      </p:sp>
      <p:sp>
        <p:nvSpPr>
          <p:cNvPr id="18" name="Rectangle 17"/>
          <p:cNvSpPr/>
          <p:nvPr/>
        </p:nvSpPr>
        <p:spPr bwMode="auto">
          <a:xfrm>
            <a:off x="1" y="-2"/>
            <a:ext cx="9144000" cy="6858002"/>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400" dirty="0">
                <a:solidFill>
                  <a:srgbClr val="C00000"/>
                </a:solidFill>
                <a:latin typeface="+mn-lt"/>
              </a:rPr>
              <a:t>For the prophecy came not in old time by the will of man: but holy men of God </a:t>
            </a:r>
            <a:r>
              <a:rPr lang="en-US" sz="4400" dirty="0" err="1">
                <a:solidFill>
                  <a:srgbClr val="C00000"/>
                </a:solidFill>
                <a:latin typeface="+mn-lt"/>
              </a:rPr>
              <a:t>spake</a:t>
            </a:r>
            <a:r>
              <a:rPr lang="en-US" sz="4400" dirty="0">
                <a:solidFill>
                  <a:srgbClr val="C00000"/>
                </a:solidFill>
                <a:latin typeface="+mn-lt"/>
              </a:rPr>
              <a:t> as they were moved by the Holy Ghost.</a:t>
            </a:r>
          </a:p>
          <a:p>
            <a:pPr algn="r"/>
            <a:r>
              <a:rPr lang="en-US" sz="4400" dirty="0">
                <a:solidFill>
                  <a:srgbClr val="000000"/>
                </a:solidFill>
                <a:latin typeface="+mn-lt"/>
              </a:rPr>
              <a:t>II Peter 1:21</a:t>
            </a:r>
          </a:p>
        </p:txBody>
      </p:sp>
      <p:sp>
        <p:nvSpPr>
          <p:cNvPr id="19" name="Rectangle 18"/>
          <p:cNvSpPr/>
          <p:nvPr/>
        </p:nvSpPr>
        <p:spPr bwMode="auto">
          <a:xfrm>
            <a:off x="1" y="-4"/>
            <a:ext cx="9143999" cy="6858002"/>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400" dirty="0">
                <a:solidFill>
                  <a:srgbClr val="C00000"/>
                </a:solidFill>
                <a:latin typeface="+mn-lt"/>
              </a:rPr>
              <a:t>All scripture is given by inspiration of God, and is profitable for doctrine, for reproof, for correction, for instruction in righteousness:</a:t>
            </a:r>
          </a:p>
          <a:p>
            <a:pPr algn="r"/>
            <a:r>
              <a:rPr lang="en-US" sz="4400" dirty="0">
                <a:solidFill>
                  <a:srgbClr val="000000"/>
                </a:solidFill>
                <a:latin typeface="+mn-lt"/>
              </a:rPr>
              <a:t>II Timothy 3:16</a:t>
            </a:r>
          </a:p>
        </p:txBody>
      </p:sp>
      <p:sp>
        <p:nvSpPr>
          <p:cNvPr id="21" name="Rectangle 20"/>
          <p:cNvSpPr/>
          <p:nvPr/>
        </p:nvSpPr>
        <p:spPr bwMode="auto">
          <a:xfrm>
            <a:off x="0" y="1"/>
            <a:ext cx="9144000" cy="6857999"/>
          </a:xfrm>
          <a:prstGeom prst="rect">
            <a:avLst/>
          </a:prstGeom>
          <a:solidFill>
            <a:schemeClr val="tx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4320" tIns="45720" rIns="274320" bIns="45720" numCol="1" rtlCol="0" anchor="ctr" anchorCtr="0" compatLnSpc="1">
            <a:prstTxWarp prst="textNoShape">
              <a:avLst/>
            </a:prstTxWarp>
          </a:bodyPr>
          <a:lstStyle/>
          <a:p>
            <a:r>
              <a:rPr lang="en-US" sz="4000" dirty="0">
                <a:solidFill>
                  <a:srgbClr val="C00000"/>
                </a:solidFill>
                <a:latin typeface="+mn-lt"/>
              </a:rPr>
              <a:t>(9) But as it is written, Eye hath not seen, nor ear heard, neither have entered into the heart of man, the things which God hath prepared for them that love him.</a:t>
            </a:r>
          </a:p>
          <a:p>
            <a:r>
              <a:rPr lang="en-US" sz="4000" dirty="0">
                <a:solidFill>
                  <a:srgbClr val="C00000"/>
                </a:solidFill>
                <a:latin typeface="+mn-lt"/>
              </a:rPr>
              <a:t>(10) But God hath revealed them unto us by his Spirit: for the Spirit </a:t>
            </a:r>
            <a:r>
              <a:rPr lang="en-US" sz="4000" dirty="0" err="1">
                <a:solidFill>
                  <a:srgbClr val="C00000"/>
                </a:solidFill>
                <a:latin typeface="+mn-lt"/>
              </a:rPr>
              <a:t>searcheth</a:t>
            </a:r>
            <a:r>
              <a:rPr lang="en-US" sz="4000" dirty="0">
                <a:solidFill>
                  <a:srgbClr val="C00000"/>
                </a:solidFill>
                <a:latin typeface="+mn-lt"/>
              </a:rPr>
              <a:t> all things, yea, the deep things of God.</a:t>
            </a:r>
          </a:p>
          <a:p>
            <a:pPr algn="r"/>
            <a:r>
              <a:rPr lang="en-US" sz="4000" dirty="0">
                <a:solidFill>
                  <a:srgbClr val="000000"/>
                </a:solidFill>
                <a:latin typeface="+mn-lt"/>
              </a:rPr>
              <a:t>I Corinthians 2:9-10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1"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1000"/>
                                        <p:tgtEl>
                                          <p:spTgt spid="18"/>
                                        </p:tgtEl>
                                      </p:cBhvr>
                                    </p:animEffect>
                                    <p:set>
                                      <p:cBhvr>
                                        <p:cTn id="16" dur="1" fill="hold">
                                          <p:stCondLst>
                                            <p:cond delay="999"/>
                                          </p:stCondLst>
                                        </p:cTn>
                                        <p:tgtEl>
                                          <p:spTgt spid="18"/>
                                        </p:tgtEl>
                                        <p:attrNameLst>
                                          <p:attrName>style.visibility</p:attrName>
                                        </p:attrNameLst>
                                      </p:cBhvr>
                                      <p:to>
                                        <p:strVal val="hidden"/>
                                      </p:to>
                                    </p:set>
                                  </p:childTnLst>
                                </p:cTn>
                              </p:par>
                            </p:childTnLst>
                          </p:cTn>
                        </p:par>
                        <p:par>
                          <p:cTn id="17" fill="hold">
                            <p:stCondLst>
                              <p:cond delay="1000"/>
                            </p:stCondLst>
                            <p:childTnLst>
                              <p:par>
                                <p:cTn id="18" presetID="0" presetClass="path" presetSubtype="0" accel="50000" decel="50000" fill="hold" grpId="1" nodeType="afterEffect">
                                  <p:stCondLst>
                                    <p:cond delay="0"/>
                                  </p:stCondLst>
                                  <p:childTnLst>
                                    <p:animMotion origin="layout" path="M 0 2.59259E-6 L 0.31667 -0.32477 " pathEditMode="relative" rAng="0" ptsTypes="AA">
                                      <p:cBhvr>
                                        <p:cTn id="19" dur="1000" fill="hold"/>
                                        <p:tgtEl>
                                          <p:spTgt spid="11"/>
                                        </p:tgtEl>
                                        <p:attrNameLst>
                                          <p:attrName>ppt_x</p:attrName>
                                          <p:attrName>ppt_y</p:attrName>
                                        </p:attrNameLst>
                                      </p:cBhvr>
                                      <p:rCtr x="15800" y="-16200"/>
                                    </p:animMotion>
                                  </p:childTnLst>
                                </p:cTn>
                              </p:par>
                              <p:par>
                                <p:cTn id="20" presetID="6" presetClass="emph" presetSubtype="0" fill="hold" grpId="2" nodeType="withEffect">
                                  <p:stCondLst>
                                    <p:cond delay="0"/>
                                  </p:stCondLst>
                                  <p:childTnLst>
                                    <p:animScale>
                                      <p:cBhvr>
                                        <p:cTn id="21" dur="1000" fill="hold"/>
                                        <p:tgtEl>
                                          <p:spTgt spid="11"/>
                                        </p:tgtEl>
                                      </p:cBhvr>
                                      <p:by x="40000" y="40000"/>
                                    </p:animScale>
                                  </p:childTnLst>
                                </p:cTn>
                              </p:par>
                              <p:par>
                                <p:cTn id="22" presetID="10" presetClass="exit" presetSubtype="0" fill="hold" grpId="3" nodeType="withEffect">
                                  <p:stCondLst>
                                    <p:cond delay="400"/>
                                  </p:stCondLst>
                                  <p:childTnLst>
                                    <p:animEffect transition="out" filter="fade">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childTnLst>
                          </p:cTn>
                        </p:par>
                        <p:par>
                          <p:cTn id="25" fill="hold">
                            <p:stCondLst>
                              <p:cond delay="2000"/>
                            </p:stCondLst>
                            <p:childTnLst>
                              <p:par>
                                <p:cTn id="26" presetID="1" presetClass="entr" presetSubtype="0" fill="hold" nodeType="after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10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1000"/>
                                        <p:tgtEl>
                                          <p:spTgt spid="19"/>
                                        </p:tgtEl>
                                      </p:cBhvr>
                                    </p:animEffect>
                                    <p:set>
                                      <p:cBhvr>
                                        <p:cTn id="41" dur="1" fill="hold">
                                          <p:stCondLst>
                                            <p:cond delay="999"/>
                                          </p:stCondLst>
                                        </p:cTn>
                                        <p:tgtEl>
                                          <p:spTgt spid="19"/>
                                        </p:tgtEl>
                                        <p:attrNameLst>
                                          <p:attrName>style.visibility</p:attrName>
                                        </p:attrNameLst>
                                      </p:cBhvr>
                                      <p:to>
                                        <p:strVal val="hidden"/>
                                      </p:to>
                                    </p:set>
                                  </p:childTnLst>
                                </p:cTn>
                              </p:par>
                            </p:childTnLst>
                          </p:cTn>
                        </p:par>
                        <p:par>
                          <p:cTn id="42" fill="hold">
                            <p:stCondLst>
                              <p:cond delay="1000"/>
                            </p:stCondLst>
                            <p:childTnLst>
                              <p:par>
                                <p:cTn id="43" presetID="0" presetClass="path" presetSubtype="0" accel="50000" decel="50000" fill="hold" grpId="1" nodeType="afterEffect">
                                  <p:stCondLst>
                                    <p:cond delay="0"/>
                                  </p:stCondLst>
                                  <p:childTnLst>
                                    <p:animMotion origin="layout" path="M 0 2.59259E-6 L 0.31667 -0.32477 " pathEditMode="relative" rAng="0" ptsTypes="AA">
                                      <p:cBhvr>
                                        <p:cTn id="44" dur="1000" fill="hold"/>
                                        <p:tgtEl>
                                          <p:spTgt spid="12"/>
                                        </p:tgtEl>
                                        <p:attrNameLst>
                                          <p:attrName>ppt_x</p:attrName>
                                          <p:attrName>ppt_y</p:attrName>
                                        </p:attrNameLst>
                                      </p:cBhvr>
                                      <p:rCtr x="15800" y="-16200"/>
                                    </p:animMotion>
                                  </p:childTnLst>
                                </p:cTn>
                              </p:par>
                              <p:par>
                                <p:cTn id="45" presetID="6" presetClass="emph" presetSubtype="0" fill="hold" grpId="2" nodeType="withEffect">
                                  <p:stCondLst>
                                    <p:cond delay="0"/>
                                  </p:stCondLst>
                                  <p:childTnLst>
                                    <p:animScale>
                                      <p:cBhvr>
                                        <p:cTn id="46" dur="1000" fill="hold"/>
                                        <p:tgtEl>
                                          <p:spTgt spid="12"/>
                                        </p:tgtEl>
                                      </p:cBhvr>
                                      <p:by x="40000" y="40000"/>
                                    </p:animScale>
                                  </p:childTnLst>
                                </p:cTn>
                              </p:par>
                              <p:par>
                                <p:cTn id="47" presetID="10" presetClass="exit" presetSubtype="0" fill="hold" grpId="3" nodeType="withEffect">
                                  <p:stCondLst>
                                    <p:cond delay="400"/>
                                  </p:stCondLst>
                                  <p:childTnLst>
                                    <p:animEffect transition="out" filter="fade">
                                      <p:cBhvr>
                                        <p:cTn id="48" dur="500"/>
                                        <p:tgtEl>
                                          <p:spTgt spid="12"/>
                                        </p:tgtEl>
                                      </p:cBhvr>
                                    </p:animEffect>
                                    <p:set>
                                      <p:cBhvr>
                                        <p:cTn id="49" dur="1" fill="hold">
                                          <p:stCondLst>
                                            <p:cond delay="499"/>
                                          </p:stCondLst>
                                        </p:cTn>
                                        <p:tgtEl>
                                          <p:spTgt spid="12"/>
                                        </p:tgtEl>
                                        <p:attrNameLst>
                                          <p:attrName>style.visibility</p:attrName>
                                        </p:attrNameLst>
                                      </p:cBhvr>
                                      <p:to>
                                        <p:strVal val="hidden"/>
                                      </p:to>
                                    </p:set>
                                  </p:childTnLst>
                                </p:cTn>
                              </p:par>
                            </p:childTnLst>
                          </p:cTn>
                        </p:par>
                        <p:par>
                          <p:cTn id="50" fill="hold">
                            <p:stCondLst>
                              <p:cond delay="2000"/>
                            </p:stCondLst>
                            <p:childTnLst>
                              <p:par>
                                <p:cTn id="51" presetID="1" presetClass="entr" presetSubtype="0" fill="hold" nodeType="afterEffect">
                                  <p:stCondLst>
                                    <p:cond delay="0"/>
                                  </p:stCondLst>
                                  <p:childTnLst>
                                    <p:set>
                                      <p:cBhvr>
                                        <p:cTn id="5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1"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0" nodeType="clickEffect">
                                  <p:stCondLst>
                                    <p:cond delay="0"/>
                                  </p:stCondLst>
                                  <p:childTnLst>
                                    <p:animEffect transition="out" filter="fade">
                                      <p:cBhvr>
                                        <p:cTn id="65" dur="1000"/>
                                        <p:tgtEl>
                                          <p:spTgt spid="21"/>
                                        </p:tgtEl>
                                      </p:cBhvr>
                                    </p:animEffect>
                                    <p:set>
                                      <p:cBhvr>
                                        <p:cTn id="66" dur="1" fill="hold">
                                          <p:stCondLst>
                                            <p:cond delay="999"/>
                                          </p:stCondLst>
                                        </p:cTn>
                                        <p:tgtEl>
                                          <p:spTgt spid="21"/>
                                        </p:tgtEl>
                                        <p:attrNameLst>
                                          <p:attrName>style.visibility</p:attrName>
                                        </p:attrNameLst>
                                      </p:cBhvr>
                                      <p:to>
                                        <p:strVal val="hidden"/>
                                      </p:to>
                                    </p:set>
                                  </p:childTnLst>
                                </p:cTn>
                              </p:par>
                            </p:childTnLst>
                          </p:cTn>
                        </p:par>
                        <p:par>
                          <p:cTn id="67" fill="hold">
                            <p:stCondLst>
                              <p:cond delay="1000"/>
                            </p:stCondLst>
                            <p:childTnLst>
                              <p:par>
                                <p:cTn id="68" presetID="0" presetClass="path" presetSubtype="0" accel="50000" decel="50000" fill="hold" grpId="1" nodeType="afterEffect">
                                  <p:stCondLst>
                                    <p:cond delay="0"/>
                                  </p:stCondLst>
                                  <p:childTnLst>
                                    <p:animMotion origin="layout" path="M 0 2.59259E-6 L 0.31667 -0.32477 " pathEditMode="relative" rAng="0" ptsTypes="AA">
                                      <p:cBhvr>
                                        <p:cTn id="69" dur="1000" fill="hold"/>
                                        <p:tgtEl>
                                          <p:spTgt spid="13"/>
                                        </p:tgtEl>
                                        <p:attrNameLst>
                                          <p:attrName>ppt_x</p:attrName>
                                          <p:attrName>ppt_y</p:attrName>
                                        </p:attrNameLst>
                                      </p:cBhvr>
                                      <p:rCtr x="15800" y="-16200"/>
                                    </p:animMotion>
                                  </p:childTnLst>
                                </p:cTn>
                              </p:par>
                              <p:par>
                                <p:cTn id="70" presetID="6" presetClass="emph" presetSubtype="0" fill="hold" grpId="2" nodeType="withEffect">
                                  <p:stCondLst>
                                    <p:cond delay="0"/>
                                  </p:stCondLst>
                                  <p:childTnLst>
                                    <p:animScale>
                                      <p:cBhvr>
                                        <p:cTn id="71" dur="1000" fill="hold"/>
                                        <p:tgtEl>
                                          <p:spTgt spid="13"/>
                                        </p:tgtEl>
                                      </p:cBhvr>
                                      <p:by x="40000" y="40000"/>
                                    </p:animScale>
                                  </p:childTnLst>
                                </p:cTn>
                              </p:par>
                              <p:par>
                                <p:cTn id="72" presetID="10" presetClass="exit" presetSubtype="0" fill="hold" grpId="3" nodeType="withEffect">
                                  <p:stCondLst>
                                    <p:cond delay="400"/>
                                  </p:stCondLst>
                                  <p:childTnLst>
                                    <p:animEffect transition="out" filter="fade">
                                      <p:cBhvr>
                                        <p:cTn id="73" dur="500"/>
                                        <p:tgtEl>
                                          <p:spTgt spid="13"/>
                                        </p:tgtEl>
                                      </p:cBhvr>
                                    </p:animEffect>
                                    <p:set>
                                      <p:cBhvr>
                                        <p:cTn id="74" dur="1" fill="hold">
                                          <p:stCondLst>
                                            <p:cond delay="499"/>
                                          </p:stCondLst>
                                        </p:cTn>
                                        <p:tgtEl>
                                          <p:spTgt spid="13"/>
                                        </p:tgtEl>
                                        <p:attrNameLst>
                                          <p:attrName>style.visibility</p:attrName>
                                        </p:attrNameLst>
                                      </p:cBhvr>
                                      <p:to>
                                        <p:strVal val="hidden"/>
                                      </p:to>
                                    </p:set>
                                  </p:childTnLst>
                                </p:cTn>
                              </p:par>
                            </p:childTnLst>
                          </p:cTn>
                        </p:par>
                        <p:par>
                          <p:cTn id="75" fill="hold">
                            <p:stCondLst>
                              <p:cond delay="2000"/>
                            </p:stCondLst>
                            <p:childTnLst>
                              <p:par>
                                <p:cTn id="76" presetID="1" presetClass="entr" presetSubtype="0" fill="hold" nodeType="afterEffect">
                                  <p:stCondLst>
                                    <p:cond delay="0"/>
                                  </p:stCondLst>
                                  <p:childTnLst>
                                    <p:set>
                                      <p:cBhvr>
                                        <p:cTn id="77"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1" grpId="2"/>
      <p:bldP spid="11" grpId="3"/>
      <p:bldP spid="12" grpId="0"/>
      <p:bldP spid="12" grpId="1"/>
      <p:bldP spid="12" grpId="2"/>
      <p:bldP spid="12" grpId="3"/>
      <p:bldP spid="13" grpId="0"/>
      <p:bldP spid="13" grpId="1"/>
      <p:bldP spid="13" grpId="2"/>
      <p:bldP spid="13" grpId="3"/>
      <p:bldP spid="18" grpId="0" animBg="1"/>
      <p:bldP spid="18" grpId="1" animBg="1"/>
      <p:bldP spid="19" grpId="0" animBg="1"/>
      <p:bldP spid="19" grpId="1" animBg="1"/>
      <p:bldP spid="21" grpId="0" animBg="1"/>
      <p:bldP spid="2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581400" y="-152400"/>
            <a:ext cx="1981200" cy="1066800"/>
          </a:xfrm>
          <a:prstGeom prst="rect">
            <a:avLst/>
          </a:prstGeom>
          <a:no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dirty="0">
              <a:solidFill>
                <a:srgbClr val="000000"/>
              </a:solidFill>
            </a:endParaRPr>
          </a:p>
        </p:txBody>
      </p:sp>
      <p:cxnSp>
        <p:nvCxnSpPr>
          <p:cNvPr id="6" name="Straight Connector 5"/>
          <p:cNvCxnSpPr/>
          <p:nvPr/>
        </p:nvCxnSpPr>
        <p:spPr bwMode="auto">
          <a:xfrm>
            <a:off x="4572000" y="914400"/>
            <a:ext cx="0" cy="6087814"/>
          </a:xfrm>
          <a:prstGeom prst="line">
            <a:avLst/>
          </a:prstGeom>
          <a:solidFill>
            <a:schemeClr val="accent1"/>
          </a:solidFill>
          <a:ln w="2857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228600" y="235467"/>
            <a:ext cx="2667000" cy="923330"/>
          </a:xfrm>
          <a:prstGeom prst="rect">
            <a:avLst/>
          </a:prstGeom>
          <a:noFill/>
        </p:spPr>
        <p:txBody>
          <a:bodyPr wrap="square" rtlCol="0">
            <a:spAutoFit/>
          </a:bodyPr>
          <a:lstStyle/>
          <a:p>
            <a:pPr algn="l">
              <a:buFont typeface="Arial" pitchFamily="34" charset="0"/>
              <a:buChar char="•"/>
            </a:pPr>
            <a:r>
              <a:rPr lang="en-US" dirty="0">
                <a:solidFill>
                  <a:srgbClr val="000000"/>
                </a:solidFill>
              </a:rPr>
              <a:t>   Romans 14:11-12</a:t>
            </a:r>
          </a:p>
          <a:p>
            <a:pPr algn="l">
              <a:buFont typeface="Arial" pitchFamily="34" charset="0"/>
              <a:buChar char="•"/>
            </a:pPr>
            <a:r>
              <a:rPr lang="en-US" dirty="0">
                <a:solidFill>
                  <a:srgbClr val="000000"/>
                </a:solidFill>
              </a:rPr>
              <a:t>   Romans 2:2</a:t>
            </a:r>
          </a:p>
          <a:p>
            <a:pPr algn="l">
              <a:buFont typeface="Arial" pitchFamily="34" charset="0"/>
              <a:buChar char="•"/>
            </a:pPr>
            <a:r>
              <a:rPr lang="en-US" dirty="0">
                <a:solidFill>
                  <a:srgbClr val="000000"/>
                </a:solidFill>
              </a:rPr>
              <a:t>   John 17:17</a:t>
            </a:r>
          </a:p>
        </p:txBody>
      </p:sp>
      <p:sp>
        <p:nvSpPr>
          <p:cNvPr id="10" name="TextBox 9"/>
          <p:cNvSpPr txBox="1"/>
          <p:nvPr/>
        </p:nvSpPr>
        <p:spPr>
          <a:xfrm>
            <a:off x="5867400" y="228600"/>
            <a:ext cx="3048000" cy="1754326"/>
          </a:xfrm>
          <a:prstGeom prst="rect">
            <a:avLst/>
          </a:prstGeom>
          <a:noFill/>
        </p:spPr>
        <p:txBody>
          <a:bodyPr wrap="square" rtlCol="0">
            <a:spAutoFit/>
          </a:bodyPr>
          <a:lstStyle/>
          <a:p>
            <a:pPr marL="342900" indent="-342900" algn="l">
              <a:buFont typeface="+mj-lt"/>
              <a:buAutoNum type="arabicPeriod"/>
            </a:pPr>
            <a:r>
              <a:rPr lang="en-US" dirty="0">
                <a:solidFill>
                  <a:srgbClr val="000000"/>
                </a:solidFill>
              </a:rPr>
              <a:t> Construction</a:t>
            </a:r>
          </a:p>
          <a:p>
            <a:pPr marL="342900" indent="-342900" algn="l">
              <a:buFont typeface="+mj-lt"/>
              <a:buAutoNum type="arabicPeriod"/>
            </a:pPr>
            <a:r>
              <a:rPr lang="en-US" dirty="0">
                <a:solidFill>
                  <a:srgbClr val="000000"/>
                </a:solidFill>
              </a:rPr>
              <a:t> Prophecies</a:t>
            </a:r>
          </a:p>
          <a:p>
            <a:pPr marL="342900" indent="-342900" algn="l">
              <a:buFont typeface="+mj-lt"/>
              <a:buAutoNum type="arabicPeriod"/>
            </a:pPr>
            <a:r>
              <a:rPr lang="en-US" dirty="0">
                <a:solidFill>
                  <a:srgbClr val="000000"/>
                </a:solidFill>
              </a:rPr>
              <a:t> Bible Claims</a:t>
            </a:r>
          </a:p>
          <a:p>
            <a:pPr marL="800100" lvl="1" indent="-342900" algn="l">
              <a:buFont typeface="Arial" pitchFamily="34" charset="0"/>
              <a:buChar char="•"/>
            </a:pPr>
            <a:r>
              <a:rPr lang="en-US" dirty="0">
                <a:solidFill>
                  <a:srgbClr val="000000"/>
                </a:solidFill>
              </a:rPr>
              <a:t>II Peter 1:21</a:t>
            </a:r>
          </a:p>
          <a:p>
            <a:pPr marL="800100" lvl="1" indent="-342900" algn="l">
              <a:buFont typeface="Arial" pitchFamily="34" charset="0"/>
              <a:buChar char="•"/>
            </a:pPr>
            <a:r>
              <a:rPr lang="en-US" dirty="0">
                <a:solidFill>
                  <a:srgbClr val="000000"/>
                </a:solidFill>
              </a:rPr>
              <a:t>II Timothy 3:16</a:t>
            </a:r>
          </a:p>
          <a:p>
            <a:pPr marL="800100" lvl="1" indent="-342900" algn="l">
              <a:buFont typeface="Arial" pitchFamily="34" charset="0"/>
              <a:buChar char="•"/>
            </a:pPr>
            <a:r>
              <a:rPr lang="en-US" dirty="0">
                <a:solidFill>
                  <a:srgbClr val="000000"/>
                </a:solidFill>
              </a:rPr>
              <a:t>I Corinthians 2:9-10</a:t>
            </a:r>
          </a:p>
        </p:txBody>
      </p:sp>
      <p:sp>
        <p:nvSpPr>
          <p:cNvPr id="11" name="TextBox 10"/>
          <p:cNvSpPr txBox="1"/>
          <p:nvPr/>
        </p:nvSpPr>
        <p:spPr>
          <a:xfrm>
            <a:off x="0" y="3087471"/>
            <a:ext cx="4572000" cy="646331"/>
          </a:xfrm>
          <a:prstGeom prst="rect">
            <a:avLst/>
          </a:prstGeom>
          <a:noFill/>
        </p:spPr>
        <p:txBody>
          <a:bodyPr wrap="square" rtlCol="0">
            <a:spAutoFit/>
          </a:bodyPr>
          <a:lstStyle/>
          <a:p>
            <a:r>
              <a:rPr lang="en-US" sz="3600" dirty="0">
                <a:solidFill>
                  <a:srgbClr val="000000"/>
                </a:solidFill>
              </a:rPr>
              <a:t>“</a:t>
            </a:r>
            <a:r>
              <a:rPr lang="en-US" sz="3600" u="sng" dirty="0">
                <a:solidFill>
                  <a:srgbClr val="000000"/>
                </a:solidFill>
              </a:rPr>
              <a:t>No Relationship</a:t>
            </a:r>
            <a:r>
              <a:rPr lang="en-US" sz="3600" dirty="0">
                <a:solidFill>
                  <a:srgbClr val="000000"/>
                </a:solidFill>
              </a:rPr>
              <a:t>”	</a:t>
            </a:r>
          </a:p>
        </p:txBody>
      </p:sp>
      <p:sp>
        <p:nvSpPr>
          <p:cNvPr id="12" name="TextBox 11"/>
          <p:cNvSpPr txBox="1"/>
          <p:nvPr/>
        </p:nvSpPr>
        <p:spPr>
          <a:xfrm>
            <a:off x="4593336" y="3087471"/>
            <a:ext cx="4550664" cy="646331"/>
          </a:xfrm>
          <a:prstGeom prst="rect">
            <a:avLst/>
          </a:prstGeom>
          <a:noFill/>
        </p:spPr>
        <p:txBody>
          <a:bodyPr wrap="square" rtlCol="0">
            <a:spAutoFit/>
          </a:bodyPr>
          <a:lstStyle/>
          <a:p>
            <a:pPr lvl="1"/>
            <a:r>
              <a:rPr lang="en-US" sz="3600" dirty="0">
                <a:solidFill>
                  <a:srgbClr val="000000"/>
                </a:solidFill>
              </a:rPr>
              <a:t>“</a:t>
            </a:r>
            <a:r>
              <a:rPr lang="en-US" sz="3600" u="sng" dirty="0">
                <a:solidFill>
                  <a:srgbClr val="000000"/>
                </a:solidFill>
              </a:rPr>
              <a:t>Relationship</a:t>
            </a:r>
            <a:r>
              <a:rPr lang="en-US" sz="3600" dirty="0">
                <a:solidFill>
                  <a:srgbClr val="000000"/>
                </a:solidFill>
              </a:rPr>
              <a:t>”	</a:t>
            </a:r>
          </a:p>
        </p:txBody>
      </p:sp>
      <p:sp>
        <p:nvSpPr>
          <p:cNvPr id="16" name="TextBox 15"/>
          <p:cNvSpPr txBox="1"/>
          <p:nvPr/>
        </p:nvSpPr>
        <p:spPr>
          <a:xfrm>
            <a:off x="0" y="2"/>
            <a:ext cx="9144000" cy="646331"/>
          </a:xfrm>
          <a:prstGeom prst="rect">
            <a:avLst/>
          </a:prstGeom>
          <a:noFill/>
        </p:spPr>
        <p:txBody>
          <a:bodyPr wrap="square" rtlCol="0">
            <a:spAutoFit/>
          </a:bodyPr>
          <a:lstStyle/>
          <a:p>
            <a:r>
              <a:rPr lang="en-US" sz="3600" dirty="0">
                <a:solidFill>
                  <a:srgbClr val="000000"/>
                </a:solidFill>
              </a:rPr>
              <a:t>GOD</a:t>
            </a:r>
          </a:p>
        </p:txBody>
      </p:sp>
      <p:sp>
        <p:nvSpPr>
          <p:cNvPr id="17" name="TextBox 16"/>
          <p:cNvSpPr txBox="1"/>
          <p:nvPr/>
        </p:nvSpPr>
        <p:spPr>
          <a:xfrm>
            <a:off x="3581400" y="545068"/>
            <a:ext cx="1981200" cy="369332"/>
          </a:xfrm>
          <a:prstGeom prst="rect">
            <a:avLst/>
          </a:prstGeom>
          <a:noFill/>
        </p:spPr>
        <p:txBody>
          <a:bodyPr wrap="square" rtlCol="0">
            <a:spAutoFit/>
          </a:bodyPr>
          <a:lstStyle/>
          <a:p>
            <a:r>
              <a:rPr lang="en-US" dirty="0">
                <a:solidFill>
                  <a:srgbClr val="C00000"/>
                </a:solidFill>
              </a:rPr>
              <a:t>I Samuel 16:7</a:t>
            </a:r>
          </a:p>
        </p:txBody>
      </p:sp>
      <p:sp>
        <p:nvSpPr>
          <p:cNvPr id="28" name="TextBox 27"/>
          <p:cNvSpPr txBox="1"/>
          <p:nvPr/>
        </p:nvSpPr>
        <p:spPr>
          <a:xfrm>
            <a:off x="21336" y="3669638"/>
            <a:ext cx="4322062" cy="646331"/>
          </a:xfrm>
          <a:prstGeom prst="rect">
            <a:avLst/>
          </a:prstGeom>
          <a:noFill/>
        </p:spPr>
        <p:txBody>
          <a:bodyPr wrap="square" rtlCol="0">
            <a:spAutoFit/>
          </a:bodyPr>
          <a:lstStyle/>
          <a:p>
            <a:r>
              <a:rPr lang="en-US" sz="3600" i="1" dirty="0">
                <a:solidFill>
                  <a:srgbClr val="C00000"/>
                </a:solidFill>
              </a:rPr>
              <a:t>Lost</a:t>
            </a:r>
            <a:endParaRPr lang="en-US" sz="4000" i="1" dirty="0">
              <a:solidFill>
                <a:srgbClr val="C00000"/>
              </a:solidFill>
            </a:endParaRPr>
          </a:p>
        </p:txBody>
      </p:sp>
      <p:sp>
        <p:nvSpPr>
          <p:cNvPr id="29" name="TextBox 28"/>
          <p:cNvSpPr txBox="1"/>
          <p:nvPr/>
        </p:nvSpPr>
        <p:spPr>
          <a:xfrm>
            <a:off x="4593336" y="3657601"/>
            <a:ext cx="4572000" cy="646331"/>
          </a:xfrm>
          <a:prstGeom prst="rect">
            <a:avLst/>
          </a:prstGeom>
          <a:noFill/>
        </p:spPr>
        <p:txBody>
          <a:bodyPr wrap="square" rtlCol="0">
            <a:spAutoFit/>
          </a:bodyPr>
          <a:lstStyle/>
          <a:p>
            <a:r>
              <a:rPr lang="en-US" sz="3600" i="1" dirty="0">
                <a:solidFill>
                  <a:srgbClr val="C00000"/>
                </a:solidFill>
              </a:rPr>
              <a:t>Saved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par>
                          <p:cTn id="12" fill="hold">
                            <p:stCondLst>
                              <p:cond delay="0"/>
                            </p:stCondLst>
                            <p:childTnLst>
                              <p:par>
                                <p:cTn id="13" presetID="10" presetClass="entr" presetSubtype="0" fill="hold" grpId="0" nodeType="afterEffect">
                                  <p:stCondLst>
                                    <p:cond delay="400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2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par>
                          <p:cTn id="20" fill="hold">
                            <p:stCondLst>
                              <p:cond delay="0"/>
                            </p:stCondLst>
                            <p:childTnLst>
                              <p:par>
                                <p:cTn id="21" presetID="10" presetClass="entr" presetSubtype="0" fill="hold" grpId="0" nodeType="afterEffect">
                                  <p:stCondLst>
                                    <p:cond delay="400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381000" y="1946196"/>
            <a:ext cx="8382000" cy="4154984"/>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The Hopelessness of a Wrong Relationship </a:t>
            </a:r>
          </a:p>
          <a:p>
            <a:r>
              <a:rPr lang="en-US" sz="6600" b="1" dirty="0">
                <a:ln w="17780" cmpd="sng">
                  <a:solidFill>
                    <a:srgbClr val="FFFFFF"/>
                  </a:solidFill>
                  <a:prstDash val="solid"/>
                  <a:miter lim="800000"/>
                </a:ln>
                <a:solidFill>
                  <a:srgbClr val="000000"/>
                </a:solidFill>
                <a:effectLst>
                  <a:outerShdw blurRad="50800" algn="tl" rotWithShape="0">
                    <a:srgbClr val="000000"/>
                  </a:outerShdw>
                </a:effectLst>
              </a:rPr>
              <a:t>with God</a:t>
            </a:r>
          </a:p>
        </p:txBody>
      </p:sp>
      <p:sp>
        <p:nvSpPr>
          <p:cNvPr id="3" name="Rectangle 2"/>
          <p:cNvSpPr/>
          <p:nvPr/>
        </p:nvSpPr>
        <p:spPr>
          <a:xfrm>
            <a:off x="381000" y="838200"/>
            <a:ext cx="8382000" cy="1107996"/>
          </a:xfrm>
          <a:prstGeom prst="rect">
            <a:avLst/>
          </a:prstGeom>
          <a:noFill/>
        </p:spPr>
        <p:txBody>
          <a:bodyPr wrap="square" lIns="91440" tIns="45720" rIns="91440" bIns="45720">
            <a:spAutoFit/>
          </a:bodyPr>
          <a:lstStyle/>
          <a:p>
            <a:r>
              <a:rPr lang="en-US" sz="6600" b="1" dirty="0">
                <a:ln w="17780" cmpd="sng">
                  <a:solidFill>
                    <a:srgbClr val="FFFFFF"/>
                  </a:solidFill>
                  <a:prstDash val="solid"/>
                  <a:miter lim="800000"/>
                </a:ln>
                <a:solidFill>
                  <a:srgbClr val="C00000"/>
                </a:solidFill>
                <a:effectLst>
                  <a:outerShdw blurRad="50800" algn="tl" rotWithShape="0">
                    <a:srgbClr val="000000"/>
                  </a:outerShdw>
                </a:effectLst>
              </a:rPr>
              <a:t> Next Lesson</a:t>
            </a:r>
          </a:p>
        </p:txBody>
      </p:sp>
    </p:spTree>
  </p:cSld>
  <p:clrMapOvr>
    <a:masterClrMapping/>
  </p:clrMapOvr>
  <p:transition>
    <p:fade/>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9940</TotalTime>
  <Words>483</Words>
  <Application>Microsoft Macintosh PowerPoint</Application>
  <PresentationFormat>On-screen Show (4:3)</PresentationFormat>
  <Paragraphs>85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Tahoma</vt:lpstr>
      <vt:lpstr>Wingdings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Bible Truths</dc:title>
  <dc:creator>Rick Carter</dc:creator>
  <cp:lastModifiedBy>Joe Baxter</cp:lastModifiedBy>
  <cp:revision>212</cp:revision>
  <dcterms:created xsi:type="dcterms:W3CDTF">2008-06-24T15:10:39Z</dcterms:created>
  <dcterms:modified xsi:type="dcterms:W3CDTF">2021-08-14T12:10:57Z</dcterms:modified>
</cp:coreProperties>
</file>