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97"/>
  </p:normalViewPr>
  <p:slideViewPr>
    <p:cSldViewPr snapToGrid="0" snapToObjects="1">
      <p:cViewPr varScale="1">
        <p:scale>
          <a:sx n="90" d="100"/>
          <a:sy n="90" d="100"/>
        </p:scale>
        <p:origin x="23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A5B0B-2212-5C4E-8857-C3C74A9992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58B2E3-0291-DC4F-A699-C8F4E6378E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B9822B-F8EC-8249-BD13-1162C39E4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F019-5F53-244A-A0F6-1EFC732343D1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9AC1EB-994D-7444-A351-01DF8583F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7EBA3-4E23-304C-BF38-75A296E12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09DE4-611F-4645-951E-0875A475F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923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11332-D3F8-804B-86C2-5020E6A23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035FF-0839-A248-AE94-FA82CF3052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26FC4-0CE9-6341-9607-1C0DB981C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F019-5F53-244A-A0F6-1EFC732343D1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BE94A0-246F-FD46-A7BA-F27F10EAE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29A16-003A-CD44-B4D7-8AE6F783E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09DE4-611F-4645-951E-0875A475F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16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1ECD8E-92CB-D445-8D20-15F7F9AF52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6BA850-3777-6740-AF01-5495E4B213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8659A-1BD9-3141-8242-0D89683C7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F019-5F53-244A-A0F6-1EFC732343D1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033B0D-E731-5B43-9627-FBCA42628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2D890-C7C8-904C-9DCD-2289B11EC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09DE4-611F-4645-951E-0875A475F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366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EB7BB-30DE-6840-970B-71F058EA1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7E54B-C4A6-8A48-AD3C-7E416FEF5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7A646-35CF-5A4B-B310-543A3DB94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F019-5F53-244A-A0F6-1EFC732343D1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EF69A-6517-5844-94AA-162B96624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1ADD79-5BD5-2A43-9560-47193BA2C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09DE4-611F-4645-951E-0875A475F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671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D59B5-ECEC-2845-88CD-4E0D5C571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107223-80D2-174E-93B1-3A7A7B6C62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6E5C3-9E6B-5345-A842-CD6062E32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F019-5F53-244A-A0F6-1EFC732343D1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12AFB-8FF3-324E-91F1-66D68E9BC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1B212-5EF0-9D41-822F-F9E5380EB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09DE4-611F-4645-951E-0875A475F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237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49DE0-DCC5-2345-A36C-C5201981F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A6059-804E-4443-95EB-A3B2BEF99D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D0BE4B-9730-4A49-A188-A6E4E5A649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D96AB9-8D3C-9D4B-A571-EEDAE05DD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F019-5F53-244A-A0F6-1EFC732343D1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805740-D5C2-094D-93F9-5D669C0AC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78AB46-D836-A949-9F3C-1F4B30CBF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09DE4-611F-4645-951E-0875A475F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470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6E4D3-3CC2-D34A-9409-62A89DBF2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8C514A-EF89-AA4A-B038-4D2D192DEB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EEDFC2-6D32-EF4C-81B6-725D52DBD2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9916AB-CCB7-9641-9E2A-191BEDC9EE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55B5FE-F31E-C94A-80C4-3423E8ABD3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4024DC-86A4-C24B-9128-E221BE31A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F019-5F53-244A-A0F6-1EFC732343D1}" type="datetimeFigureOut">
              <a:rPr lang="en-US" smtClean="0"/>
              <a:t>9/24/21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076FD5-3AC7-E041-8E6C-1AAA361BA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CDC12F-7B3D-9149-8037-7EC46349A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09DE4-611F-4645-951E-0875A475F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0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804C7-308D-A345-9909-C3B07D1AB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9CD25F-D3AB-9F4A-9C71-108FDDAA9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F019-5F53-244A-A0F6-1EFC732343D1}" type="datetimeFigureOut">
              <a:rPr lang="en-US" smtClean="0"/>
              <a:t>9/24/21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BCEA9A-B55D-9C43-AFA5-D600F5DC1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780D02-3314-F147-9142-ECF958952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09DE4-611F-4645-951E-0875A475F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24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82FFA5-548D-7843-9B91-1B456DD80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F019-5F53-244A-A0F6-1EFC732343D1}" type="datetimeFigureOut">
              <a:rPr lang="en-US" smtClean="0"/>
              <a:t>9/24/21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D43E89-C362-C04E-92E9-8378BB8BF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DF0090-8E6E-E04F-8BDA-A69A5DDF7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09DE4-611F-4645-951E-0875A475F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69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4F2F6-AFF0-3545-939D-52602BAC8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29425-27EF-4E46-A274-D51839C2A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4C87E8-72EE-E841-BE8B-4A3F438EB6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5A6327-59A4-A445-9838-35DE9F5D6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F019-5F53-244A-A0F6-1EFC732343D1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802B66-B09B-214E-8BA2-FD284B33D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8A4717-7703-8141-8FF7-C17A36F45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09DE4-611F-4645-951E-0875A475F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626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A8B13-059B-4C4E-8FCF-02F466478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5F9C7F-B2F1-3748-838F-5E3BC54583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737021-875E-FD4F-BDC8-CEB6D6CD55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BFD693-60CF-0645-B2CC-CD06C7FC0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F019-5F53-244A-A0F6-1EFC732343D1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16BA57-893F-5540-830B-BD3DD5048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D4F894-BD49-7543-B22E-4A9CF30E3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09DE4-611F-4645-951E-0875A475F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7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3FEEE6-D043-394F-8699-EC0E0ACAC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9783CC-867E-5A44-9228-D6EC4714F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3C239-ADA7-774A-8FB8-225CD24E0C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EF019-5F53-244A-A0F6-1EFC732343D1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7A3F2-34A1-C747-9003-0094E36BA8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76CDD-D63E-0941-8D2C-432F3F0240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09DE4-611F-4645-951E-0875A475F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574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FB3E19B1-435D-2D47-A9A8-4526E98B8CE3}"/>
              </a:ext>
            </a:extLst>
          </p:cNvPr>
          <p:cNvSpPr/>
          <p:nvPr/>
        </p:nvSpPr>
        <p:spPr>
          <a:xfrm>
            <a:off x="95003" y="95003"/>
            <a:ext cx="11982202" cy="6673932"/>
          </a:xfrm>
          <a:prstGeom prst="roundRect">
            <a:avLst/>
          </a:prstGeom>
          <a:solidFill>
            <a:schemeClr val="bg2"/>
          </a:solidFill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1A1A41-3D84-C840-865C-4A5BDA52D7AA}"/>
              </a:ext>
            </a:extLst>
          </p:cNvPr>
          <p:cNvSpPr txBox="1"/>
          <p:nvPr/>
        </p:nvSpPr>
        <p:spPr>
          <a:xfrm>
            <a:off x="0" y="5526399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bg1"/>
                  </a:solidFill>
                </a:ln>
              </a:rPr>
              <a:t>THE NATURAL (UNSAVED) MAN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1CF27AD-821F-0844-9DF7-D088073F07B9}"/>
              </a:ext>
            </a:extLst>
          </p:cNvPr>
          <p:cNvGrpSpPr/>
          <p:nvPr/>
        </p:nvGrpSpPr>
        <p:grpSpPr>
          <a:xfrm>
            <a:off x="551212" y="1285258"/>
            <a:ext cx="11077702" cy="3727424"/>
            <a:chOff x="551212" y="1413850"/>
            <a:chExt cx="11077702" cy="3727424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62909630-2FD4-AB4A-B977-4523B4ED4388}"/>
                </a:ext>
              </a:extLst>
            </p:cNvPr>
            <p:cNvGrpSpPr/>
            <p:nvPr/>
          </p:nvGrpSpPr>
          <p:grpSpPr>
            <a:xfrm>
              <a:off x="551212" y="1418760"/>
              <a:ext cx="3408218" cy="3722514"/>
              <a:chOff x="551212" y="1418760"/>
              <a:chExt cx="3408218" cy="3722514"/>
            </a:xfrm>
          </p:grpSpPr>
          <p:sp>
            <p:nvSpPr>
              <p:cNvPr id="4" name="Oval 3">
                <a:hlinkClick r:id="" action="ppaction://noaction"/>
                <a:extLst>
                  <a:ext uri="{FF2B5EF4-FFF2-40B4-BE49-F238E27FC236}">
                    <a16:creationId xmlns:a16="http://schemas.microsoft.com/office/drawing/2014/main" id="{774FC7F8-CF34-2242-B308-BEB75889A50A}"/>
                  </a:ext>
                </a:extLst>
              </p:cNvPr>
              <p:cNvSpPr/>
              <p:nvPr/>
            </p:nvSpPr>
            <p:spPr>
              <a:xfrm>
                <a:off x="551212" y="1733056"/>
                <a:ext cx="3408218" cy="3408218"/>
              </a:xfrm>
              <a:prstGeom prst="ellips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762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bg2">
                        <a:lumMod val="50000"/>
                      </a:schemeClr>
                    </a:solidFill>
                  </a:rPr>
                  <a:t>Alive, but appointed unto death</a:t>
                </a:r>
                <a:br>
                  <a:rPr lang="en-US" sz="2800" dirty="0">
                    <a:solidFill>
                      <a:schemeClr val="bg2">
                        <a:lumMod val="50000"/>
                      </a:schemeClr>
                    </a:solidFill>
                  </a:rPr>
                </a:br>
                <a:r>
                  <a:rPr lang="en-US" sz="2800" dirty="0">
                    <a:solidFill>
                      <a:schemeClr val="bg2">
                        <a:lumMod val="50000"/>
                      </a:schemeClr>
                    </a:solidFill>
                  </a:rPr>
                  <a:t>(Heb. 9:27)</a:t>
                </a:r>
              </a:p>
            </p:txBody>
          </p:sp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16C9BEE1-0E96-5948-81EE-2DC1D9B97F7C}"/>
                  </a:ext>
                </a:extLst>
              </p:cNvPr>
              <p:cNvSpPr/>
              <p:nvPr/>
            </p:nvSpPr>
            <p:spPr>
              <a:xfrm>
                <a:off x="1041383" y="1418760"/>
                <a:ext cx="2439986" cy="1333113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Up">
                  <a:avLst>
                    <a:gd name="adj" fmla="val 11143172"/>
                  </a:avLst>
                </a:prstTxWarp>
                <a:spAutoFit/>
              </a:bodyPr>
              <a:lstStyle/>
              <a:p>
                <a:pPr algn="ctr"/>
                <a:r>
                  <a:rPr lang="en-US" sz="4400" dirty="0">
                    <a:ln w="0"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Body</a:t>
                </a:r>
                <a:endParaRPr lang="en-US" sz="4400" b="0" cap="none" spc="0" dirty="0">
                  <a:ln w="0"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E6384817-B942-3D4A-930B-CA8222A8BBE0}"/>
                </a:ext>
              </a:extLst>
            </p:cNvPr>
            <p:cNvGrpSpPr/>
            <p:nvPr/>
          </p:nvGrpSpPr>
          <p:grpSpPr>
            <a:xfrm>
              <a:off x="4391892" y="1418760"/>
              <a:ext cx="3408218" cy="3722514"/>
              <a:chOff x="4391892" y="1418760"/>
              <a:chExt cx="3408218" cy="3722514"/>
            </a:xfrm>
          </p:grpSpPr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9372281F-1DF9-D84D-B077-7F814D604F3F}"/>
                  </a:ext>
                </a:extLst>
              </p:cNvPr>
              <p:cNvSpPr/>
              <p:nvPr/>
            </p:nvSpPr>
            <p:spPr>
              <a:xfrm>
                <a:off x="4391892" y="1733056"/>
                <a:ext cx="3408218" cy="3408218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762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10" name="Chord 9">
                <a:extLst>
                  <a:ext uri="{FF2B5EF4-FFF2-40B4-BE49-F238E27FC236}">
                    <a16:creationId xmlns:a16="http://schemas.microsoft.com/office/drawing/2014/main" id="{A70DBF38-2A2F-A84E-AC65-C83D2E49230B}"/>
                  </a:ext>
                </a:extLst>
              </p:cNvPr>
              <p:cNvSpPr/>
              <p:nvPr/>
            </p:nvSpPr>
            <p:spPr>
              <a:xfrm rot="2712206">
                <a:off x="4391891" y="1739339"/>
                <a:ext cx="3408218" cy="3395652"/>
              </a:xfrm>
              <a:prstGeom prst="chord">
                <a:avLst>
                  <a:gd name="adj1" fmla="val 5362970"/>
                  <a:gd name="adj2" fmla="val 16225731"/>
                </a:avLst>
              </a:prstGeom>
              <a:solidFill>
                <a:schemeClr val="accent6">
                  <a:lumMod val="60000"/>
                  <a:lumOff val="40000"/>
                </a:schemeClr>
              </a:solidFill>
              <a:ln w="762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78C44E8-7DC1-3F4E-9C95-A0E7B5C363DC}"/>
                  </a:ext>
                </a:extLst>
              </p:cNvPr>
              <p:cNvSpPr txBox="1"/>
              <p:nvPr/>
            </p:nvSpPr>
            <p:spPr>
              <a:xfrm>
                <a:off x="5974620" y="3568754"/>
                <a:ext cx="1411670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chemeClr val="bg2">
                        <a:lumMod val="50000"/>
                      </a:schemeClr>
                    </a:solidFill>
                  </a:rPr>
                  <a:t>Heart</a:t>
                </a:r>
                <a:br>
                  <a:rPr lang="en-US" sz="2800" dirty="0">
                    <a:solidFill>
                      <a:schemeClr val="bg2">
                        <a:lumMod val="50000"/>
                      </a:schemeClr>
                    </a:solidFill>
                  </a:rPr>
                </a:br>
                <a:r>
                  <a:rPr lang="en-US" sz="2800" dirty="0">
                    <a:solidFill>
                      <a:schemeClr val="bg2">
                        <a:lumMod val="50000"/>
                      </a:schemeClr>
                    </a:solidFill>
                  </a:rPr>
                  <a:t>(intents)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3191CF6-6033-9446-A58D-1DE900FB9112}"/>
                  </a:ext>
                </a:extLst>
              </p:cNvPr>
              <p:cNvSpPr txBox="1"/>
              <p:nvPr/>
            </p:nvSpPr>
            <p:spPr>
              <a:xfrm>
                <a:off x="4658651" y="2274820"/>
                <a:ext cx="1705788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chemeClr val="bg2">
                        <a:lumMod val="50000"/>
                      </a:schemeClr>
                    </a:solidFill>
                  </a:rPr>
                  <a:t>Mind</a:t>
                </a:r>
                <a:br>
                  <a:rPr lang="en-US" sz="2800" dirty="0">
                    <a:solidFill>
                      <a:schemeClr val="bg2">
                        <a:lumMod val="50000"/>
                      </a:schemeClr>
                    </a:solidFill>
                  </a:rPr>
                </a:br>
                <a:r>
                  <a:rPr lang="en-US" sz="2800" dirty="0">
                    <a:solidFill>
                      <a:schemeClr val="bg2">
                        <a:lumMod val="50000"/>
                      </a:schemeClr>
                    </a:solidFill>
                  </a:rPr>
                  <a:t>(thoughts)</a:t>
                </a:r>
                <a:endParaRPr lang="en-US" sz="32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FB301141-12FA-E84A-9D78-B267D51A2D8B}"/>
                  </a:ext>
                </a:extLst>
              </p:cNvPr>
              <p:cNvSpPr/>
              <p:nvPr/>
            </p:nvSpPr>
            <p:spPr>
              <a:xfrm>
                <a:off x="4869602" y="1418760"/>
                <a:ext cx="2439986" cy="1333113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Up">
                  <a:avLst>
                    <a:gd name="adj" fmla="val 11143172"/>
                  </a:avLst>
                </a:prstTxWarp>
                <a:spAutoFit/>
              </a:bodyPr>
              <a:lstStyle/>
              <a:p>
                <a:pPr algn="ctr"/>
                <a:r>
                  <a:rPr lang="en-US" sz="4400" dirty="0">
                    <a:ln w="0"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Soul</a:t>
                </a:r>
                <a:endParaRPr lang="en-US" sz="4400" b="0" cap="none" spc="0" dirty="0">
                  <a:ln w="0"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0072D959-D7AE-A84F-874F-516D822E6FD3}"/>
                </a:ext>
              </a:extLst>
            </p:cNvPr>
            <p:cNvGrpSpPr/>
            <p:nvPr/>
          </p:nvGrpSpPr>
          <p:grpSpPr>
            <a:xfrm>
              <a:off x="8220696" y="1413850"/>
              <a:ext cx="3408218" cy="3727424"/>
              <a:chOff x="8220696" y="1413850"/>
              <a:chExt cx="3408218" cy="3727424"/>
            </a:xfrm>
          </p:grpSpPr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0FD450DF-0CE7-E244-9F20-124BB11AF308}"/>
                  </a:ext>
                </a:extLst>
              </p:cNvPr>
              <p:cNvSpPr/>
              <p:nvPr/>
            </p:nvSpPr>
            <p:spPr>
              <a:xfrm>
                <a:off x="8220696" y="1733056"/>
                <a:ext cx="3408218" cy="3408218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 w="762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rIns="91440" rtlCol="0" anchor="ctr"/>
              <a:lstStyle/>
              <a:p>
                <a:pPr algn="ctr"/>
                <a:r>
                  <a:rPr lang="en-US" sz="2800" dirty="0">
                    <a:solidFill>
                      <a:schemeClr val="bg2">
                        <a:lumMod val="50000"/>
                      </a:schemeClr>
                    </a:solidFill>
                  </a:rPr>
                  <a:t>Dead already in trespasses and sins</a:t>
                </a:r>
                <a:br>
                  <a:rPr lang="en-US" sz="2800" dirty="0">
                    <a:solidFill>
                      <a:schemeClr val="bg2">
                        <a:lumMod val="50000"/>
                      </a:schemeClr>
                    </a:solidFill>
                  </a:rPr>
                </a:br>
                <a:r>
                  <a:rPr lang="en-US" sz="2800" dirty="0">
                    <a:solidFill>
                      <a:schemeClr val="bg2">
                        <a:lumMod val="50000"/>
                      </a:schemeClr>
                    </a:solidFill>
                  </a:rPr>
                  <a:t>(Eph. 2:1)</a:t>
                </a:r>
                <a:endParaRPr lang="en-US" sz="32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233F0C6-68B5-EC43-8877-0442446A3A96}"/>
                  </a:ext>
                </a:extLst>
              </p:cNvPr>
              <p:cNvSpPr/>
              <p:nvPr/>
            </p:nvSpPr>
            <p:spPr>
              <a:xfrm>
                <a:off x="8710631" y="1413850"/>
                <a:ext cx="2439986" cy="1333113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Up">
                  <a:avLst>
                    <a:gd name="adj" fmla="val 11143172"/>
                  </a:avLst>
                </a:prstTxWarp>
                <a:spAutoFit/>
              </a:bodyPr>
              <a:lstStyle/>
              <a:p>
                <a:pPr algn="ctr"/>
                <a:r>
                  <a:rPr lang="en-US" sz="4400" dirty="0">
                    <a:ln w="0"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Spirit</a:t>
                </a:r>
                <a:endParaRPr lang="en-US" sz="4400" b="0" cap="none" spc="0" dirty="0">
                  <a:ln w="0"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69109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1065</TotalTime>
  <Words>43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Baxter</dc:creator>
  <cp:lastModifiedBy>Joe Baxter</cp:lastModifiedBy>
  <cp:revision>12</cp:revision>
  <dcterms:created xsi:type="dcterms:W3CDTF">2021-07-08T21:15:21Z</dcterms:created>
  <dcterms:modified xsi:type="dcterms:W3CDTF">2021-09-24T15:49:53Z</dcterms:modified>
</cp:coreProperties>
</file>