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0E9"/>
    <a:srgbClr val="759FCD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0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C1138-5D7D-0A40-B2CF-4AA394BA0BE2}" type="doc">
      <dgm:prSet loTypeId="urn:microsoft.com/office/officeart/2005/8/layout/hProcess11" loCatId="" qsTypeId="urn:microsoft.com/office/officeart/2005/8/quickstyle/simple1" qsCatId="simple" csTypeId="urn:microsoft.com/office/officeart/2005/8/colors/accent5_4" csCatId="accent5" phldr="1"/>
      <dgm:spPr/>
    </dgm:pt>
    <dgm:pt modelId="{4933B5E1-00E7-2340-A931-82065E34C936}">
      <dgm:prSet phldrT="[Text]" custT="1"/>
      <dgm:spPr/>
      <dgm:t>
        <a:bodyPr/>
        <a:lstStyle/>
        <a:p>
          <a:r>
            <a:rPr lang="en-US" sz="2800" dirty="0"/>
            <a:t>Reject Man Fear</a:t>
          </a:r>
        </a:p>
      </dgm:t>
    </dgm:pt>
    <dgm:pt modelId="{DF18DA34-686B-B740-91B1-8BAF91339377}" type="parTrans" cxnId="{BFD34043-F01C-5B46-B758-A3507B639692}">
      <dgm:prSet/>
      <dgm:spPr/>
      <dgm:t>
        <a:bodyPr/>
        <a:lstStyle/>
        <a:p>
          <a:endParaRPr lang="en-US"/>
        </a:p>
      </dgm:t>
    </dgm:pt>
    <dgm:pt modelId="{1AB182B2-05B2-3A42-94C8-5FDEAA5CEAAE}" type="sibTrans" cxnId="{BFD34043-F01C-5B46-B758-A3507B639692}">
      <dgm:prSet/>
      <dgm:spPr/>
      <dgm:t>
        <a:bodyPr/>
        <a:lstStyle/>
        <a:p>
          <a:endParaRPr lang="en-US"/>
        </a:p>
      </dgm:t>
    </dgm:pt>
    <dgm:pt modelId="{C55ACF11-1D3D-7042-B48F-73BDF4DD3883}">
      <dgm:prSet phldrT="[Text]"/>
      <dgm:spPr/>
      <dgm:t>
        <a:bodyPr/>
        <a:lstStyle/>
        <a:p>
          <a:r>
            <a:rPr lang="en-US" dirty="0"/>
            <a:t>Recommend Simple Scripture</a:t>
          </a:r>
        </a:p>
      </dgm:t>
    </dgm:pt>
    <dgm:pt modelId="{1A94EC08-777B-5146-A654-FC2D5012C7AD}" type="parTrans" cxnId="{FEEA05F8-B5A7-344A-B349-2B0C5EDD6E70}">
      <dgm:prSet/>
      <dgm:spPr/>
      <dgm:t>
        <a:bodyPr/>
        <a:lstStyle/>
        <a:p>
          <a:endParaRPr lang="en-US"/>
        </a:p>
      </dgm:t>
    </dgm:pt>
    <dgm:pt modelId="{CC8BD7FF-7534-9F48-AC92-E9BE13D0E430}" type="sibTrans" cxnId="{FEEA05F8-B5A7-344A-B349-2B0C5EDD6E70}">
      <dgm:prSet/>
      <dgm:spPr/>
      <dgm:t>
        <a:bodyPr/>
        <a:lstStyle/>
        <a:p>
          <a:endParaRPr lang="en-US"/>
        </a:p>
      </dgm:t>
    </dgm:pt>
    <dgm:pt modelId="{DDCB3843-BBBA-0B49-9997-BD9B46DA0607}">
      <dgm:prSet phldrT="[Text]"/>
      <dgm:spPr/>
      <dgm:t>
        <a:bodyPr/>
        <a:lstStyle/>
        <a:p>
          <a:r>
            <a:rPr lang="en-US" dirty="0"/>
            <a:t>Relate Your Testimony</a:t>
          </a:r>
        </a:p>
      </dgm:t>
    </dgm:pt>
    <dgm:pt modelId="{A04C9177-7885-E84A-AC57-5DFF82FC754D}" type="parTrans" cxnId="{169E17F1-15D6-1540-A7C3-B9CE670F31DF}">
      <dgm:prSet/>
      <dgm:spPr/>
      <dgm:t>
        <a:bodyPr/>
        <a:lstStyle/>
        <a:p>
          <a:endParaRPr lang="en-US"/>
        </a:p>
      </dgm:t>
    </dgm:pt>
    <dgm:pt modelId="{541479B6-1047-DE46-AC4E-0D79CD853856}" type="sibTrans" cxnId="{169E17F1-15D6-1540-A7C3-B9CE670F31DF}">
      <dgm:prSet/>
      <dgm:spPr/>
      <dgm:t>
        <a:bodyPr/>
        <a:lstStyle/>
        <a:p>
          <a:endParaRPr lang="en-US"/>
        </a:p>
      </dgm:t>
    </dgm:pt>
    <dgm:pt modelId="{5B4E7AB2-7727-7144-A991-C2AD0D2870DF}">
      <dgm:prSet phldrT="[Text]"/>
      <dgm:spPr/>
      <dgm:t>
        <a:bodyPr/>
        <a:lstStyle/>
        <a:p>
          <a:r>
            <a:rPr lang="en-US" dirty="0"/>
            <a:t>Request More Time</a:t>
          </a:r>
        </a:p>
      </dgm:t>
    </dgm:pt>
    <dgm:pt modelId="{9D292BB4-AD88-3648-B503-419628D00113}" type="parTrans" cxnId="{B6C8AFB0-ECC8-0A4E-8A44-A8978BBDCC71}">
      <dgm:prSet/>
      <dgm:spPr/>
      <dgm:t>
        <a:bodyPr/>
        <a:lstStyle/>
        <a:p>
          <a:endParaRPr lang="en-US"/>
        </a:p>
      </dgm:t>
    </dgm:pt>
    <dgm:pt modelId="{4ED7A8FE-7FF4-A847-AD51-A6D813865A90}" type="sibTrans" cxnId="{B6C8AFB0-ECC8-0A4E-8A44-A8978BBDCC71}">
      <dgm:prSet/>
      <dgm:spPr/>
      <dgm:t>
        <a:bodyPr/>
        <a:lstStyle/>
        <a:p>
          <a:endParaRPr lang="en-US"/>
        </a:p>
      </dgm:t>
    </dgm:pt>
    <dgm:pt modelId="{7F24B736-52F0-5248-A302-92623D03AD69}" type="pres">
      <dgm:prSet presAssocID="{FD0C1138-5D7D-0A40-B2CF-4AA394BA0BE2}" presName="Name0" presStyleCnt="0">
        <dgm:presLayoutVars>
          <dgm:dir/>
          <dgm:resizeHandles val="exact"/>
        </dgm:presLayoutVars>
      </dgm:prSet>
      <dgm:spPr/>
    </dgm:pt>
    <dgm:pt modelId="{45CBA575-A210-AB44-BE6B-AD6623D73AE3}" type="pres">
      <dgm:prSet presAssocID="{FD0C1138-5D7D-0A40-B2CF-4AA394BA0BE2}" presName="arrow" presStyleLbl="bgShp" presStyleIdx="0" presStyleCnt="1"/>
      <dgm:spPr/>
    </dgm:pt>
    <dgm:pt modelId="{58F41B32-1ACA-9947-B39B-3836B2421646}" type="pres">
      <dgm:prSet presAssocID="{FD0C1138-5D7D-0A40-B2CF-4AA394BA0BE2}" presName="points" presStyleCnt="0"/>
      <dgm:spPr/>
    </dgm:pt>
    <dgm:pt modelId="{77CF9C19-FB6E-2649-9CD8-7DAB0C7B733E}" type="pres">
      <dgm:prSet presAssocID="{4933B5E1-00E7-2340-A931-82065E34C936}" presName="compositeA" presStyleCnt="0"/>
      <dgm:spPr/>
    </dgm:pt>
    <dgm:pt modelId="{B55338A5-EEDC-E548-B856-0E96252A4283}" type="pres">
      <dgm:prSet presAssocID="{4933B5E1-00E7-2340-A931-82065E34C936}" presName="textA" presStyleLbl="revTx" presStyleIdx="0" presStyleCnt="4">
        <dgm:presLayoutVars>
          <dgm:bulletEnabled val="1"/>
        </dgm:presLayoutVars>
      </dgm:prSet>
      <dgm:spPr/>
    </dgm:pt>
    <dgm:pt modelId="{AB5FFC9F-6818-6140-8600-615AE92DCFFE}" type="pres">
      <dgm:prSet presAssocID="{4933B5E1-00E7-2340-A931-82065E34C936}" presName="circleA" presStyleLbl="node1" presStyleIdx="0" presStyleCnt="4"/>
      <dgm:spPr/>
    </dgm:pt>
    <dgm:pt modelId="{E1F862AD-807D-4F46-9C05-8EB4EDD2B5A6}" type="pres">
      <dgm:prSet presAssocID="{4933B5E1-00E7-2340-A931-82065E34C936}" presName="spaceA" presStyleCnt="0"/>
      <dgm:spPr/>
    </dgm:pt>
    <dgm:pt modelId="{2C46D286-DA10-6D47-9BD6-B41B9EC9E24C}" type="pres">
      <dgm:prSet presAssocID="{1AB182B2-05B2-3A42-94C8-5FDEAA5CEAAE}" presName="space" presStyleCnt="0"/>
      <dgm:spPr/>
    </dgm:pt>
    <dgm:pt modelId="{D6B6D85B-C6C6-6044-94FB-4264ED3D45A0}" type="pres">
      <dgm:prSet presAssocID="{C55ACF11-1D3D-7042-B48F-73BDF4DD3883}" presName="compositeB" presStyleCnt="0"/>
      <dgm:spPr/>
    </dgm:pt>
    <dgm:pt modelId="{ABACAB23-9660-744C-9725-28D3954BB818}" type="pres">
      <dgm:prSet presAssocID="{C55ACF11-1D3D-7042-B48F-73BDF4DD3883}" presName="textB" presStyleLbl="revTx" presStyleIdx="1" presStyleCnt="4">
        <dgm:presLayoutVars>
          <dgm:bulletEnabled val="1"/>
        </dgm:presLayoutVars>
      </dgm:prSet>
      <dgm:spPr/>
    </dgm:pt>
    <dgm:pt modelId="{09153929-9DB5-1E4E-862C-2D1AC868337D}" type="pres">
      <dgm:prSet presAssocID="{C55ACF11-1D3D-7042-B48F-73BDF4DD3883}" presName="circleB" presStyleLbl="node1" presStyleIdx="1" presStyleCnt="4"/>
      <dgm:spPr/>
    </dgm:pt>
    <dgm:pt modelId="{AE82E4AD-5E8C-0D44-B283-035C7953B0B9}" type="pres">
      <dgm:prSet presAssocID="{C55ACF11-1D3D-7042-B48F-73BDF4DD3883}" presName="spaceB" presStyleCnt="0"/>
      <dgm:spPr/>
    </dgm:pt>
    <dgm:pt modelId="{59DCA8BF-842B-4145-84FD-5B666DD281E9}" type="pres">
      <dgm:prSet presAssocID="{CC8BD7FF-7534-9F48-AC92-E9BE13D0E430}" presName="space" presStyleCnt="0"/>
      <dgm:spPr/>
    </dgm:pt>
    <dgm:pt modelId="{A56015DE-E63D-F645-9B9A-5D9CF084E24B}" type="pres">
      <dgm:prSet presAssocID="{DDCB3843-BBBA-0B49-9997-BD9B46DA0607}" presName="compositeA" presStyleCnt="0"/>
      <dgm:spPr/>
    </dgm:pt>
    <dgm:pt modelId="{9F23FD07-BB14-BA47-916B-15AC018DF7EF}" type="pres">
      <dgm:prSet presAssocID="{DDCB3843-BBBA-0B49-9997-BD9B46DA0607}" presName="textA" presStyleLbl="revTx" presStyleIdx="2" presStyleCnt="4">
        <dgm:presLayoutVars>
          <dgm:bulletEnabled val="1"/>
        </dgm:presLayoutVars>
      </dgm:prSet>
      <dgm:spPr/>
    </dgm:pt>
    <dgm:pt modelId="{46B28D6A-F057-F34B-A2E3-F7ACA6C485DC}" type="pres">
      <dgm:prSet presAssocID="{DDCB3843-BBBA-0B49-9997-BD9B46DA0607}" presName="circleA" presStyleLbl="node1" presStyleIdx="2" presStyleCnt="4"/>
      <dgm:spPr/>
    </dgm:pt>
    <dgm:pt modelId="{5FCA98E0-D99D-3346-AC45-1893A516BD6C}" type="pres">
      <dgm:prSet presAssocID="{DDCB3843-BBBA-0B49-9997-BD9B46DA0607}" presName="spaceA" presStyleCnt="0"/>
      <dgm:spPr/>
    </dgm:pt>
    <dgm:pt modelId="{9C48C2AA-71F8-2748-8B82-3E8D3A648B94}" type="pres">
      <dgm:prSet presAssocID="{541479B6-1047-DE46-AC4E-0D79CD853856}" presName="space" presStyleCnt="0"/>
      <dgm:spPr/>
    </dgm:pt>
    <dgm:pt modelId="{D40FD030-DC91-E949-B7EA-9CDB5AD892FD}" type="pres">
      <dgm:prSet presAssocID="{5B4E7AB2-7727-7144-A991-C2AD0D2870DF}" presName="compositeB" presStyleCnt="0"/>
      <dgm:spPr/>
    </dgm:pt>
    <dgm:pt modelId="{82824CB5-4CCA-C24D-AB32-F61621A77449}" type="pres">
      <dgm:prSet presAssocID="{5B4E7AB2-7727-7144-A991-C2AD0D2870DF}" presName="textB" presStyleLbl="revTx" presStyleIdx="3" presStyleCnt="4">
        <dgm:presLayoutVars>
          <dgm:bulletEnabled val="1"/>
        </dgm:presLayoutVars>
      </dgm:prSet>
      <dgm:spPr/>
    </dgm:pt>
    <dgm:pt modelId="{96526192-0049-5B4F-9B7B-524F48482953}" type="pres">
      <dgm:prSet presAssocID="{5B4E7AB2-7727-7144-A991-C2AD0D2870DF}" presName="circleB" presStyleLbl="node1" presStyleIdx="3" presStyleCnt="4"/>
      <dgm:spPr/>
    </dgm:pt>
    <dgm:pt modelId="{86BAB3DF-E762-5043-9F26-D4CB0A1A5C93}" type="pres">
      <dgm:prSet presAssocID="{5B4E7AB2-7727-7144-A991-C2AD0D2870DF}" presName="spaceB" presStyleCnt="0"/>
      <dgm:spPr/>
    </dgm:pt>
  </dgm:ptLst>
  <dgm:cxnLst>
    <dgm:cxn modelId="{400C8807-A072-9542-A36E-9C15C7EF59AD}" type="presOf" srcId="{C55ACF11-1D3D-7042-B48F-73BDF4DD3883}" destId="{ABACAB23-9660-744C-9725-28D3954BB818}" srcOrd="0" destOrd="0" presId="urn:microsoft.com/office/officeart/2005/8/layout/hProcess11"/>
    <dgm:cxn modelId="{7805EB0D-6D81-BE49-8BA3-30C5797CFC50}" type="presOf" srcId="{FD0C1138-5D7D-0A40-B2CF-4AA394BA0BE2}" destId="{7F24B736-52F0-5248-A302-92623D03AD69}" srcOrd="0" destOrd="0" presId="urn:microsoft.com/office/officeart/2005/8/layout/hProcess11"/>
    <dgm:cxn modelId="{38A20112-CAAF-C347-BE24-9B98C5F4022E}" type="presOf" srcId="{DDCB3843-BBBA-0B49-9997-BD9B46DA0607}" destId="{9F23FD07-BB14-BA47-916B-15AC018DF7EF}" srcOrd="0" destOrd="0" presId="urn:microsoft.com/office/officeart/2005/8/layout/hProcess11"/>
    <dgm:cxn modelId="{BFD34043-F01C-5B46-B758-A3507B639692}" srcId="{FD0C1138-5D7D-0A40-B2CF-4AA394BA0BE2}" destId="{4933B5E1-00E7-2340-A931-82065E34C936}" srcOrd="0" destOrd="0" parTransId="{DF18DA34-686B-B740-91B1-8BAF91339377}" sibTransId="{1AB182B2-05B2-3A42-94C8-5FDEAA5CEAAE}"/>
    <dgm:cxn modelId="{78A0FC56-8C43-1C41-BED5-494E914AD238}" type="presOf" srcId="{5B4E7AB2-7727-7144-A991-C2AD0D2870DF}" destId="{82824CB5-4CCA-C24D-AB32-F61621A77449}" srcOrd="0" destOrd="0" presId="urn:microsoft.com/office/officeart/2005/8/layout/hProcess11"/>
    <dgm:cxn modelId="{B6C8AFB0-ECC8-0A4E-8A44-A8978BBDCC71}" srcId="{FD0C1138-5D7D-0A40-B2CF-4AA394BA0BE2}" destId="{5B4E7AB2-7727-7144-A991-C2AD0D2870DF}" srcOrd="3" destOrd="0" parTransId="{9D292BB4-AD88-3648-B503-419628D00113}" sibTransId="{4ED7A8FE-7FF4-A847-AD51-A6D813865A90}"/>
    <dgm:cxn modelId="{35703ACE-D6C5-3448-83FF-3FD53A13EDF8}" type="presOf" srcId="{4933B5E1-00E7-2340-A931-82065E34C936}" destId="{B55338A5-EEDC-E548-B856-0E96252A4283}" srcOrd="0" destOrd="0" presId="urn:microsoft.com/office/officeart/2005/8/layout/hProcess11"/>
    <dgm:cxn modelId="{169E17F1-15D6-1540-A7C3-B9CE670F31DF}" srcId="{FD0C1138-5D7D-0A40-B2CF-4AA394BA0BE2}" destId="{DDCB3843-BBBA-0B49-9997-BD9B46DA0607}" srcOrd="2" destOrd="0" parTransId="{A04C9177-7885-E84A-AC57-5DFF82FC754D}" sibTransId="{541479B6-1047-DE46-AC4E-0D79CD853856}"/>
    <dgm:cxn modelId="{FEEA05F8-B5A7-344A-B349-2B0C5EDD6E70}" srcId="{FD0C1138-5D7D-0A40-B2CF-4AA394BA0BE2}" destId="{C55ACF11-1D3D-7042-B48F-73BDF4DD3883}" srcOrd="1" destOrd="0" parTransId="{1A94EC08-777B-5146-A654-FC2D5012C7AD}" sibTransId="{CC8BD7FF-7534-9F48-AC92-E9BE13D0E430}"/>
    <dgm:cxn modelId="{7D1C6C60-77AA-2A42-97CA-BB0B5B31CA04}" type="presParOf" srcId="{7F24B736-52F0-5248-A302-92623D03AD69}" destId="{45CBA575-A210-AB44-BE6B-AD6623D73AE3}" srcOrd="0" destOrd="0" presId="urn:microsoft.com/office/officeart/2005/8/layout/hProcess11"/>
    <dgm:cxn modelId="{2BA1261F-5425-984F-A67E-9D98DA8F20FA}" type="presParOf" srcId="{7F24B736-52F0-5248-A302-92623D03AD69}" destId="{58F41B32-1ACA-9947-B39B-3836B2421646}" srcOrd="1" destOrd="0" presId="urn:microsoft.com/office/officeart/2005/8/layout/hProcess11"/>
    <dgm:cxn modelId="{020C5703-10A8-3942-878C-4DF7BF7B6A35}" type="presParOf" srcId="{58F41B32-1ACA-9947-B39B-3836B2421646}" destId="{77CF9C19-FB6E-2649-9CD8-7DAB0C7B733E}" srcOrd="0" destOrd="0" presId="urn:microsoft.com/office/officeart/2005/8/layout/hProcess11"/>
    <dgm:cxn modelId="{1F3111EC-BECF-2F4F-9763-595C5064AB45}" type="presParOf" srcId="{77CF9C19-FB6E-2649-9CD8-7DAB0C7B733E}" destId="{B55338A5-EEDC-E548-B856-0E96252A4283}" srcOrd="0" destOrd="0" presId="urn:microsoft.com/office/officeart/2005/8/layout/hProcess11"/>
    <dgm:cxn modelId="{5B9B6DD4-084F-9F41-A11A-7B861B772336}" type="presParOf" srcId="{77CF9C19-FB6E-2649-9CD8-7DAB0C7B733E}" destId="{AB5FFC9F-6818-6140-8600-615AE92DCFFE}" srcOrd="1" destOrd="0" presId="urn:microsoft.com/office/officeart/2005/8/layout/hProcess11"/>
    <dgm:cxn modelId="{722334A6-87C4-6046-806D-30B216C3A700}" type="presParOf" srcId="{77CF9C19-FB6E-2649-9CD8-7DAB0C7B733E}" destId="{E1F862AD-807D-4F46-9C05-8EB4EDD2B5A6}" srcOrd="2" destOrd="0" presId="urn:microsoft.com/office/officeart/2005/8/layout/hProcess11"/>
    <dgm:cxn modelId="{6A11BA17-E7BB-314E-897B-C7BBECE4E92B}" type="presParOf" srcId="{58F41B32-1ACA-9947-B39B-3836B2421646}" destId="{2C46D286-DA10-6D47-9BD6-B41B9EC9E24C}" srcOrd="1" destOrd="0" presId="urn:microsoft.com/office/officeart/2005/8/layout/hProcess11"/>
    <dgm:cxn modelId="{1C57B9C5-26D8-4B46-BF4F-08C9E725A74D}" type="presParOf" srcId="{58F41B32-1ACA-9947-B39B-3836B2421646}" destId="{D6B6D85B-C6C6-6044-94FB-4264ED3D45A0}" srcOrd="2" destOrd="0" presId="urn:microsoft.com/office/officeart/2005/8/layout/hProcess11"/>
    <dgm:cxn modelId="{00B01698-7D03-ED4D-8D1F-89AFB20C0F7A}" type="presParOf" srcId="{D6B6D85B-C6C6-6044-94FB-4264ED3D45A0}" destId="{ABACAB23-9660-744C-9725-28D3954BB818}" srcOrd="0" destOrd="0" presId="urn:microsoft.com/office/officeart/2005/8/layout/hProcess11"/>
    <dgm:cxn modelId="{45A50BC5-0338-B14F-A17E-67BEA7EE1DE1}" type="presParOf" srcId="{D6B6D85B-C6C6-6044-94FB-4264ED3D45A0}" destId="{09153929-9DB5-1E4E-862C-2D1AC868337D}" srcOrd="1" destOrd="0" presId="urn:microsoft.com/office/officeart/2005/8/layout/hProcess11"/>
    <dgm:cxn modelId="{AF7A3B2E-F24C-7843-A42E-16EA007DB60B}" type="presParOf" srcId="{D6B6D85B-C6C6-6044-94FB-4264ED3D45A0}" destId="{AE82E4AD-5E8C-0D44-B283-035C7953B0B9}" srcOrd="2" destOrd="0" presId="urn:microsoft.com/office/officeart/2005/8/layout/hProcess11"/>
    <dgm:cxn modelId="{BFFD7EBF-CA7E-0547-B254-E3FB8487F9C0}" type="presParOf" srcId="{58F41B32-1ACA-9947-B39B-3836B2421646}" destId="{59DCA8BF-842B-4145-84FD-5B666DD281E9}" srcOrd="3" destOrd="0" presId="urn:microsoft.com/office/officeart/2005/8/layout/hProcess11"/>
    <dgm:cxn modelId="{380AAB42-BD19-7440-BB3F-D4BCE3AED563}" type="presParOf" srcId="{58F41B32-1ACA-9947-B39B-3836B2421646}" destId="{A56015DE-E63D-F645-9B9A-5D9CF084E24B}" srcOrd="4" destOrd="0" presId="urn:microsoft.com/office/officeart/2005/8/layout/hProcess11"/>
    <dgm:cxn modelId="{C8F7603E-3A64-584A-8AC8-1CBEB8C3E1B2}" type="presParOf" srcId="{A56015DE-E63D-F645-9B9A-5D9CF084E24B}" destId="{9F23FD07-BB14-BA47-916B-15AC018DF7EF}" srcOrd="0" destOrd="0" presId="urn:microsoft.com/office/officeart/2005/8/layout/hProcess11"/>
    <dgm:cxn modelId="{F0B77DCC-535D-054E-8A83-3FE82CE7A26C}" type="presParOf" srcId="{A56015DE-E63D-F645-9B9A-5D9CF084E24B}" destId="{46B28D6A-F057-F34B-A2E3-F7ACA6C485DC}" srcOrd="1" destOrd="0" presId="urn:microsoft.com/office/officeart/2005/8/layout/hProcess11"/>
    <dgm:cxn modelId="{23A7E5E2-B5C3-8E44-A265-4C8486407467}" type="presParOf" srcId="{A56015DE-E63D-F645-9B9A-5D9CF084E24B}" destId="{5FCA98E0-D99D-3346-AC45-1893A516BD6C}" srcOrd="2" destOrd="0" presId="urn:microsoft.com/office/officeart/2005/8/layout/hProcess11"/>
    <dgm:cxn modelId="{79F39B13-1BC4-4A45-9436-FC0708605055}" type="presParOf" srcId="{58F41B32-1ACA-9947-B39B-3836B2421646}" destId="{9C48C2AA-71F8-2748-8B82-3E8D3A648B94}" srcOrd="5" destOrd="0" presId="urn:microsoft.com/office/officeart/2005/8/layout/hProcess11"/>
    <dgm:cxn modelId="{4B918B85-E624-C24A-9906-1B3DC4ECD92E}" type="presParOf" srcId="{58F41B32-1ACA-9947-B39B-3836B2421646}" destId="{D40FD030-DC91-E949-B7EA-9CDB5AD892FD}" srcOrd="6" destOrd="0" presId="urn:microsoft.com/office/officeart/2005/8/layout/hProcess11"/>
    <dgm:cxn modelId="{385ACB7A-25DB-2445-8787-A47CA8190C73}" type="presParOf" srcId="{D40FD030-DC91-E949-B7EA-9CDB5AD892FD}" destId="{82824CB5-4CCA-C24D-AB32-F61621A77449}" srcOrd="0" destOrd="0" presId="urn:microsoft.com/office/officeart/2005/8/layout/hProcess11"/>
    <dgm:cxn modelId="{2B739101-F716-EB49-BDB4-205BF29CADF6}" type="presParOf" srcId="{D40FD030-DC91-E949-B7EA-9CDB5AD892FD}" destId="{96526192-0049-5B4F-9B7B-524F48482953}" srcOrd="1" destOrd="0" presId="urn:microsoft.com/office/officeart/2005/8/layout/hProcess11"/>
    <dgm:cxn modelId="{47127EA3-CCE6-DE49-97CB-235AF5D45D77}" type="presParOf" srcId="{D40FD030-DC91-E949-B7EA-9CDB5AD892FD}" destId="{86BAB3DF-E762-5043-9F26-D4CB0A1A5C9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8FB880-CFF0-9F46-8E03-DB9DDF90B757}" type="doc">
      <dgm:prSet loTypeId="urn:microsoft.com/office/officeart/2009/3/layout/SubStepProcess" loCatId="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CC4DB1CE-0F33-D146-A26E-FDB070B59DBA}">
      <dgm:prSet phldrT="[Text]" custT="1"/>
      <dgm:spPr>
        <a:solidFill>
          <a:srgbClr val="41719C"/>
        </a:solidFill>
        <a:ln>
          <a:solidFill>
            <a:schemeClr val="bg1"/>
          </a:solidFill>
        </a:ln>
      </dgm:spPr>
      <dgm:t>
        <a:bodyPr anchor="ctr"/>
        <a:lstStyle/>
        <a:p>
          <a:pPr fontAlgn="t">
            <a:spcAft>
              <a:spcPts val="600"/>
            </a:spcAft>
          </a:pPr>
          <a:r>
            <a:rPr lang="en-US" sz="3600" dirty="0"/>
            <a:t>#1 </a:t>
          </a:r>
          <a:br>
            <a:rPr lang="en-US" sz="2800" dirty="0"/>
          </a:br>
          <a:r>
            <a:rPr lang="en-US" sz="2800" dirty="0"/>
            <a:t>Does Anything Exist Beyond Our Senses?</a:t>
          </a:r>
          <a:br>
            <a:rPr lang="en-US" sz="2800" dirty="0"/>
          </a:br>
          <a:endParaRPr lang="en-US" sz="2800" dirty="0"/>
        </a:p>
      </dgm:t>
    </dgm:pt>
    <dgm:pt modelId="{574B8481-06A4-264D-9B39-85EF44362DC1}" type="parTrans" cxnId="{266EC32F-9B05-6643-939F-9AF84E10DA35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2C8517B0-E6C4-894D-A5A8-AB601F525A11}" type="sibTrans" cxnId="{266EC32F-9B05-6643-939F-9AF84E10DA35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310BB82F-76CC-CF4F-B28E-EA6C48EBE29B}">
      <dgm:prSet phldrT="[Text]" custT="1"/>
      <dgm:spPr>
        <a:solidFill>
          <a:srgbClr val="759FCD"/>
        </a:solidFill>
        <a:ln>
          <a:solidFill>
            <a:schemeClr val="bg1"/>
          </a:solidFill>
        </a:ln>
      </dgm:spPr>
      <dgm:t>
        <a:bodyPr anchor="ctr"/>
        <a:lstStyle/>
        <a:p>
          <a:r>
            <a:rPr lang="en-US" sz="3600" dirty="0"/>
            <a:t>#2</a:t>
          </a:r>
          <a:br>
            <a:rPr lang="en-US" sz="2800" dirty="0"/>
          </a:br>
          <a:r>
            <a:rPr lang="en-US" sz="2800" dirty="0"/>
            <a:t>If so, does a Higher Power Exist?</a:t>
          </a:r>
          <a:br>
            <a:rPr lang="en-US" sz="2800" dirty="0"/>
          </a:br>
          <a:endParaRPr lang="en-US" sz="2800" dirty="0"/>
        </a:p>
      </dgm:t>
    </dgm:pt>
    <dgm:pt modelId="{A3ADB6D7-030E-D042-9A41-233C905C6413}" type="parTrans" cxnId="{29F8D2A7-3846-7848-8444-FE2F048A40B2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41686682-ECCF-6F43-8A4C-37191E96E2A8}" type="sibTrans" cxnId="{29F8D2A7-3846-7848-8444-FE2F048A40B2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29F609D6-858F-3C4D-A370-E724F726E2A6}">
      <dgm:prSet phldrT="[Text]" custT="1"/>
      <dgm:spPr>
        <a:solidFill>
          <a:srgbClr val="BDD0E9"/>
        </a:solidFill>
        <a:ln>
          <a:solidFill>
            <a:schemeClr val="bg1"/>
          </a:solidFill>
        </a:ln>
      </dgm:spPr>
      <dgm:t>
        <a:bodyPr anchor="ctr"/>
        <a:lstStyle/>
        <a:p>
          <a:r>
            <a:rPr lang="en-US" sz="3600" dirty="0"/>
            <a:t>#3</a:t>
          </a:r>
          <a:br>
            <a:rPr lang="en-US" sz="2800" dirty="0"/>
          </a:br>
          <a:r>
            <a:rPr lang="en-US" sz="2800" dirty="0"/>
            <a:t>If so, which Higher Power or Powers?</a:t>
          </a:r>
          <a:br>
            <a:rPr lang="en-US" sz="2800" dirty="0"/>
          </a:br>
          <a:endParaRPr lang="en-US" sz="2800" dirty="0"/>
        </a:p>
      </dgm:t>
    </dgm:pt>
    <dgm:pt modelId="{54F85E5D-EED5-9E49-8636-22CE0D6208E4}" type="parTrans" cxnId="{26389E89-33FF-BC4F-B652-07ADF0F54E2F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00CDE5D7-286E-8F4E-B110-42BE472ABCDC}" type="sibTrans" cxnId="{26389E89-33FF-BC4F-B652-07ADF0F54E2F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0ABF2590-95FF-1B41-BC46-C8960D50BC3D}">
      <dgm:prSet phldrT="[Text]" custT="1"/>
      <dgm:spPr>
        <a:ln>
          <a:solidFill>
            <a:schemeClr val="bg1"/>
          </a:solidFill>
        </a:ln>
      </dgm:spPr>
      <dgm:t>
        <a:bodyPr anchor="t"/>
        <a:lstStyle/>
        <a:p>
          <a:r>
            <a:rPr lang="en-US" sz="3600" dirty="0"/>
            <a:t>#4</a:t>
          </a:r>
          <a:br>
            <a:rPr lang="en-US" sz="2800" dirty="0"/>
          </a:br>
          <a:r>
            <a:rPr lang="en-US" sz="2800" dirty="0"/>
            <a:t>If so, where do you base this knowledge?</a:t>
          </a:r>
          <a:br>
            <a:rPr lang="en-US" sz="2800" dirty="0"/>
          </a:br>
          <a:endParaRPr lang="en-US" sz="2800" dirty="0"/>
        </a:p>
      </dgm:t>
    </dgm:pt>
    <dgm:pt modelId="{614826BA-17BE-5546-ABF6-1C3FF18F71C5}" type="parTrans" cxnId="{2308EB08-8389-4247-8564-DF110D476A3A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A3F36F74-924A-584F-94F2-73A0DCA58B13}" type="sibTrans" cxnId="{2308EB08-8389-4247-8564-DF110D476A3A}">
      <dgm:prSet/>
      <dgm:spPr/>
      <dgm:t>
        <a:bodyPr/>
        <a:lstStyle/>
        <a:p>
          <a:endParaRPr lang="en-US">
            <a:solidFill>
              <a:schemeClr val="accent5">
                <a:tint val="55000"/>
                <a:hueOff val="0"/>
                <a:satOff val="0"/>
                <a:lumOff val="0"/>
              </a:schemeClr>
            </a:solidFill>
          </a:endParaRPr>
        </a:p>
      </dgm:t>
    </dgm:pt>
    <dgm:pt modelId="{E995395A-1B3A-D949-80A0-3030BBA0F71E}" type="pres">
      <dgm:prSet presAssocID="{358FB880-CFF0-9F46-8E03-DB9DDF90B757}" presName="Name0" presStyleCnt="0">
        <dgm:presLayoutVars>
          <dgm:chMax val="7"/>
          <dgm:dir/>
          <dgm:animOne val="branch"/>
        </dgm:presLayoutVars>
      </dgm:prSet>
      <dgm:spPr/>
    </dgm:pt>
    <dgm:pt modelId="{8D73A122-F0F3-D84E-AA17-D20960D4BCB7}" type="pres">
      <dgm:prSet presAssocID="{CC4DB1CE-0F33-D146-A26E-FDB070B59DBA}" presName="parTx1" presStyleLbl="node1" presStyleIdx="0" presStyleCnt="4" custLinFactNeighborX="10787"/>
      <dgm:spPr/>
    </dgm:pt>
    <dgm:pt modelId="{031E0D36-53B1-C241-80C1-4EA1693A0E24}" type="pres">
      <dgm:prSet presAssocID="{310BB82F-76CC-CF4F-B28E-EA6C48EBE29B}" presName="parTx2" presStyleLbl="node1" presStyleIdx="1" presStyleCnt="4" custLinFactNeighborX="3752"/>
      <dgm:spPr/>
    </dgm:pt>
    <dgm:pt modelId="{D857A7B3-04ED-F44B-AEC7-823A5EF00F79}" type="pres">
      <dgm:prSet presAssocID="{29F609D6-858F-3C4D-A370-E724F726E2A6}" presName="parTx3" presStyleLbl="node1" presStyleIdx="2" presStyleCnt="4" custLinFactNeighborX="-3752"/>
      <dgm:spPr/>
    </dgm:pt>
    <dgm:pt modelId="{C3895D6E-68F8-704B-97A0-E8A8CE7DDBCB}" type="pres">
      <dgm:prSet presAssocID="{0ABF2590-95FF-1B41-BC46-C8960D50BC3D}" presName="parTx4" presStyleLbl="node1" presStyleIdx="3" presStyleCnt="4" custLinFactNeighborX="-10787"/>
      <dgm:spPr/>
    </dgm:pt>
  </dgm:ptLst>
  <dgm:cxnLst>
    <dgm:cxn modelId="{2308EB08-8389-4247-8564-DF110D476A3A}" srcId="{358FB880-CFF0-9F46-8E03-DB9DDF90B757}" destId="{0ABF2590-95FF-1B41-BC46-C8960D50BC3D}" srcOrd="3" destOrd="0" parTransId="{614826BA-17BE-5546-ABF6-1C3FF18F71C5}" sibTransId="{A3F36F74-924A-584F-94F2-73A0DCA58B13}"/>
    <dgm:cxn modelId="{5D5C2611-E06F-1840-B976-AA957093AF4B}" type="presOf" srcId="{29F609D6-858F-3C4D-A370-E724F726E2A6}" destId="{D857A7B3-04ED-F44B-AEC7-823A5EF00F79}" srcOrd="0" destOrd="0" presId="urn:microsoft.com/office/officeart/2009/3/layout/SubStepProcess"/>
    <dgm:cxn modelId="{266EC32F-9B05-6643-939F-9AF84E10DA35}" srcId="{358FB880-CFF0-9F46-8E03-DB9DDF90B757}" destId="{CC4DB1CE-0F33-D146-A26E-FDB070B59DBA}" srcOrd="0" destOrd="0" parTransId="{574B8481-06A4-264D-9B39-85EF44362DC1}" sibTransId="{2C8517B0-E6C4-894D-A5A8-AB601F525A11}"/>
    <dgm:cxn modelId="{0AC85B61-8507-A941-A622-F58B4CDDC542}" type="presOf" srcId="{0ABF2590-95FF-1B41-BC46-C8960D50BC3D}" destId="{C3895D6E-68F8-704B-97A0-E8A8CE7DDBCB}" srcOrd="0" destOrd="0" presId="urn:microsoft.com/office/officeart/2009/3/layout/SubStepProcess"/>
    <dgm:cxn modelId="{109DBD76-8075-E645-8A0D-B3C6E09A4BE6}" type="presOf" srcId="{CC4DB1CE-0F33-D146-A26E-FDB070B59DBA}" destId="{8D73A122-F0F3-D84E-AA17-D20960D4BCB7}" srcOrd="0" destOrd="0" presId="urn:microsoft.com/office/officeart/2009/3/layout/SubStepProcess"/>
    <dgm:cxn modelId="{26389E89-33FF-BC4F-B652-07ADF0F54E2F}" srcId="{358FB880-CFF0-9F46-8E03-DB9DDF90B757}" destId="{29F609D6-858F-3C4D-A370-E724F726E2A6}" srcOrd="2" destOrd="0" parTransId="{54F85E5D-EED5-9E49-8636-22CE0D6208E4}" sibTransId="{00CDE5D7-286E-8F4E-B110-42BE472ABCDC}"/>
    <dgm:cxn modelId="{29F8D2A7-3846-7848-8444-FE2F048A40B2}" srcId="{358FB880-CFF0-9F46-8E03-DB9DDF90B757}" destId="{310BB82F-76CC-CF4F-B28E-EA6C48EBE29B}" srcOrd="1" destOrd="0" parTransId="{A3ADB6D7-030E-D042-9A41-233C905C6413}" sibTransId="{41686682-ECCF-6F43-8A4C-37191E96E2A8}"/>
    <dgm:cxn modelId="{72A653FE-4734-4242-8AE7-201EF589C116}" type="presOf" srcId="{358FB880-CFF0-9F46-8E03-DB9DDF90B757}" destId="{E995395A-1B3A-D949-80A0-3030BBA0F71E}" srcOrd="0" destOrd="0" presId="urn:microsoft.com/office/officeart/2009/3/layout/SubStepProcess"/>
    <dgm:cxn modelId="{1F3CE1FF-DD37-8D4D-A562-9502797F2448}" type="presOf" srcId="{310BB82F-76CC-CF4F-B28E-EA6C48EBE29B}" destId="{031E0D36-53B1-C241-80C1-4EA1693A0E24}" srcOrd="0" destOrd="0" presId="urn:microsoft.com/office/officeart/2009/3/layout/SubStepProcess"/>
    <dgm:cxn modelId="{EBB7C67E-7177-274F-A649-795268E34876}" type="presParOf" srcId="{E995395A-1B3A-D949-80A0-3030BBA0F71E}" destId="{8D73A122-F0F3-D84E-AA17-D20960D4BCB7}" srcOrd="0" destOrd="0" presId="urn:microsoft.com/office/officeart/2009/3/layout/SubStepProcess"/>
    <dgm:cxn modelId="{187FAF39-D0CE-414F-987C-06AB467B02E3}" type="presParOf" srcId="{E995395A-1B3A-D949-80A0-3030BBA0F71E}" destId="{031E0D36-53B1-C241-80C1-4EA1693A0E24}" srcOrd="1" destOrd="0" presId="urn:microsoft.com/office/officeart/2009/3/layout/SubStepProcess"/>
    <dgm:cxn modelId="{17D96F16-9B53-FB4E-834D-E304F248F6C5}" type="presParOf" srcId="{E995395A-1B3A-D949-80A0-3030BBA0F71E}" destId="{D857A7B3-04ED-F44B-AEC7-823A5EF00F79}" srcOrd="2" destOrd="0" presId="urn:microsoft.com/office/officeart/2009/3/layout/SubStepProcess"/>
    <dgm:cxn modelId="{3744DF69-90D1-5C4F-B91C-39DE02B745E3}" type="presParOf" srcId="{E995395A-1B3A-D949-80A0-3030BBA0F71E}" destId="{C3895D6E-68F8-704B-97A0-E8A8CE7DDBCB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BA575-A210-AB44-BE6B-AD6623D73AE3}">
      <dsp:nvSpPr>
        <dsp:cNvPr id="0" name=""/>
        <dsp:cNvSpPr/>
      </dsp:nvSpPr>
      <dsp:spPr>
        <a:xfrm>
          <a:off x="0" y="2057400"/>
          <a:ext cx="12192000" cy="2743200"/>
        </a:xfrm>
        <a:prstGeom prst="notchedRightArrow">
          <a:avLst/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338A5-EEDC-E548-B856-0E96252A4283}">
      <dsp:nvSpPr>
        <dsp:cNvPr id="0" name=""/>
        <dsp:cNvSpPr/>
      </dsp:nvSpPr>
      <dsp:spPr>
        <a:xfrm>
          <a:off x="5491" y="0"/>
          <a:ext cx="2641401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Reject Man Fear</a:t>
          </a:r>
        </a:p>
      </dsp:txBody>
      <dsp:txXfrm>
        <a:off x="5491" y="0"/>
        <a:ext cx="2641401" cy="2743200"/>
      </dsp:txXfrm>
    </dsp:sp>
    <dsp:sp modelId="{AB5FFC9F-6818-6140-8600-615AE92DCFFE}">
      <dsp:nvSpPr>
        <dsp:cNvPr id="0" name=""/>
        <dsp:cNvSpPr/>
      </dsp:nvSpPr>
      <dsp:spPr>
        <a:xfrm>
          <a:off x="983292" y="3086099"/>
          <a:ext cx="685800" cy="685800"/>
        </a:xfrm>
        <a:prstGeom prst="ellips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CAB23-9660-744C-9725-28D3954BB818}">
      <dsp:nvSpPr>
        <dsp:cNvPr id="0" name=""/>
        <dsp:cNvSpPr/>
      </dsp:nvSpPr>
      <dsp:spPr>
        <a:xfrm>
          <a:off x="2778963" y="4114800"/>
          <a:ext cx="2641401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Recommend Simple Scripture</a:t>
          </a:r>
        </a:p>
      </dsp:txBody>
      <dsp:txXfrm>
        <a:off x="2778963" y="4114800"/>
        <a:ext cx="2641401" cy="2743200"/>
      </dsp:txXfrm>
    </dsp:sp>
    <dsp:sp modelId="{09153929-9DB5-1E4E-862C-2D1AC868337D}">
      <dsp:nvSpPr>
        <dsp:cNvPr id="0" name=""/>
        <dsp:cNvSpPr/>
      </dsp:nvSpPr>
      <dsp:spPr>
        <a:xfrm>
          <a:off x="3756764" y="3086099"/>
          <a:ext cx="685800" cy="685800"/>
        </a:xfrm>
        <a:prstGeom prst="ellipse">
          <a:avLst/>
        </a:prstGeom>
        <a:solidFill>
          <a:schemeClr val="accent5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3FD07-BB14-BA47-916B-15AC018DF7EF}">
      <dsp:nvSpPr>
        <dsp:cNvPr id="0" name=""/>
        <dsp:cNvSpPr/>
      </dsp:nvSpPr>
      <dsp:spPr>
        <a:xfrm>
          <a:off x="5552435" y="0"/>
          <a:ext cx="2641401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Relate Your Testimony</a:t>
          </a:r>
        </a:p>
      </dsp:txBody>
      <dsp:txXfrm>
        <a:off x="5552435" y="0"/>
        <a:ext cx="2641401" cy="2743200"/>
      </dsp:txXfrm>
    </dsp:sp>
    <dsp:sp modelId="{46B28D6A-F057-F34B-A2E3-F7ACA6C485DC}">
      <dsp:nvSpPr>
        <dsp:cNvPr id="0" name=""/>
        <dsp:cNvSpPr/>
      </dsp:nvSpPr>
      <dsp:spPr>
        <a:xfrm>
          <a:off x="6530235" y="3086099"/>
          <a:ext cx="685800" cy="685800"/>
        </a:xfrm>
        <a:prstGeom prst="ellipse">
          <a:avLst/>
        </a:prstGeom>
        <a:solidFill>
          <a:schemeClr val="accent5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24CB5-4CCA-C24D-AB32-F61621A77449}">
      <dsp:nvSpPr>
        <dsp:cNvPr id="0" name=""/>
        <dsp:cNvSpPr/>
      </dsp:nvSpPr>
      <dsp:spPr>
        <a:xfrm>
          <a:off x="8325906" y="4114800"/>
          <a:ext cx="2641401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Request More Time</a:t>
          </a:r>
        </a:p>
      </dsp:txBody>
      <dsp:txXfrm>
        <a:off x="8325906" y="4114800"/>
        <a:ext cx="2641401" cy="2743200"/>
      </dsp:txXfrm>
    </dsp:sp>
    <dsp:sp modelId="{96526192-0049-5B4F-9B7B-524F48482953}">
      <dsp:nvSpPr>
        <dsp:cNvPr id="0" name=""/>
        <dsp:cNvSpPr/>
      </dsp:nvSpPr>
      <dsp:spPr>
        <a:xfrm>
          <a:off x="9303707" y="3086099"/>
          <a:ext cx="685800" cy="685800"/>
        </a:xfrm>
        <a:prstGeom prst="ellipse">
          <a:avLst/>
        </a:prstGeom>
        <a:solidFill>
          <a:schemeClr val="accent5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3A122-F0F3-D84E-AA17-D20960D4BCB7}">
      <dsp:nvSpPr>
        <dsp:cNvPr id="0" name=""/>
        <dsp:cNvSpPr/>
      </dsp:nvSpPr>
      <dsp:spPr>
        <a:xfrm>
          <a:off x="328787" y="1905000"/>
          <a:ext cx="3047999" cy="3047999"/>
        </a:xfrm>
        <a:prstGeom prst="ellipse">
          <a:avLst/>
        </a:prstGeom>
        <a:solidFill>
          <a:srgbClr val="41719C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 fontAlgn="t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600" kern="1200" dirty="0"/>
            <a:t>#1 </a:t>
          </a:r>
          <a:br>
            <a:rPr lang="en-US" sz="2800" kern="1200" dirty="0"/>
          </a:br>
          <a:r>
            <a:rPr lang="en-US" sz="2800" kern="1200" dirty="0"/>
            <a:t>Does Anything Exist Beyond Our Senses?</a:t>
          </a:r>
          <a:br>
            <a:rPr lang="en-US" sz="2800" kern="1200" dirty="0"/>
          </a:br>
          <a:endParaRPr lang="en-US" sz="2800" kern="1200" dirty="0"/>
        </a:p>
      </dsp:txBody>
      <dsp:txXfrm>
        <a:off x="775156" y="2351369"/>
        <a:ext cx="2155261" cy="2155261"/>
      </dsp:txXfrm>
    </dsp:sp>
    <dsp:sp modelId="{031E0D36-53B1-C241-80C1-4EA1693A0E24}">
      <dsp:nvSpPr>
        <dsp:cNvPr id="0" name=""/>
        <dsp:cNvSpPr/>
      </dsp:nvSpPr>
      <dsp:spPr>
        <a:xfrm>
          <a:off x="3162360" y="1905000"/>
          <a:ext cx="3047999" cy="3047999"/>
        </a:xfrm>
        <a:prstGeom prst="ellipse">
          <a:avLst/>
        </a:prstGeom>
        <a:solidFill>
          <a:srgbClr val="759FCD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#2</a:t>
          </a:r>
          <a:br>
            <a:rPr lang="en-US" sz="2800" kern="1200" dirty="0"/>
          </a:br>
          <a:r>
            <a:rPr lang="en-US" sz="2800" kern="1200" dirty="0"/>
            <a:t>If so, does a Higher Power Exist?</a:t>
          </a:r>
          <a:br>
            <a:rPr lang="en-US" sz="2800" kern="1200" dirty="0"/>
          </a:br>
          <a:endParaRPr lang="en-US" sz="2800" kern="1200" dirty="0"/>
        </a:p>
      </dsp:txBody>
      <dsp:txXfrm>
        <a:off x="3608729" y="2351369"/>
        <a:ext cx="2155261" cy="2155261"/>
      </dsp:txXfrm>
    </dsp:sp>
    <dsp:sp modelId="{D857A7B3-04ED-F44B-AEC7-823A5EF00F79}">
      <dsp:nvSpPr>
        <dsp:cNvPr id="0" name=""/>
        <dsp:cNvSpPr/>
      </dsp:nvSpPr>
      <dsp:spPr>
        <a:xfrm>
          <a:off x="5981639" y="1905000"/>
          <a:ext cx="3047999" cy="3047999"/>
        </a:xfrm>
        <a:prstGeom prst="ellipse">
          <a:avLst/>
        </a:prstGeom>
        <a:solidFill>
          <a:srgbClr val="BDD0E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#3</a:t>
          </a:r>
          <a:br>
            <a:rPr lang="en-US" sz="2800" kern="1200" dirty="0"/>
          </a:br>
          <a:r>
            <a:rPr lang="en-US" sz="2800" kern="1200" dirty="0"/>
            <a:t>If so, which Higher Power or Powers?</a:t>
          </a:r>
          <a:br>
            <a:rPr lang="en-US" sz="2800" kern="1200" dirty="0"/>
          </a:br>
          <a:endParaRPr lang="en-US" sz="2800" kern="1200" dirty="0"/>
        </a:p>
      </dsp:txBody>
      <dsp:txXfrm>
        <a:off x="6428008" y="2351369"/>
        <a:ext cx="2155261" cy="2155261"/>
      </dsp:txXfrm>
    </dsp:sp>
    <dsp:sp modelId="{C3895D6E-68F8-704B-97A0-E8A8CE7DDBCB}">
      <dsp:nvSpPr>
        <dsp:cNvPr id="0" name=""/>
        <dsp:cNvSpPr/>
      </dsp:nvSpPr>
      <dsp:spPr>
        <a:xfrm>
          <a:off x="8815212" y="1905000"/>
          <a:ext cx="3047999" cy="3047999"/>
        </a:xfrm>
        <a:prstGeom prst="ellipse">
          <a:avLst/>
        </a:prstGeom>
        <a:solidFill>
          <a:schemeClr val="accent5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#4</a:t>
          </a:r>
          <a:br>
            <a:rPr lang="en-US" sz="2800" kern="1200" dirty="0"/>
          </a:br>
          <a:r>
            <a:rPr lang="en-US" sz="2800" kern="1200" dirty="0"/>
            <a:t>If so, where do you base this knowledge?</a:t>
          </a:r>
          <a:br>
            <a:rPr lang="en-US" sz="2800" kern="1200" dirty="0"/>
          </a:br>
          <a:endParaRPr lang="en-US" sz="2800" kern="1200" dirty="0"/>
        </a:p>
      </dsp:txBody>
      <dsp:txXfrm>
        <a:off x="9261581" y="2351369"/>
        <a:ext cx="2155261" cy="2155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B5968-CAF3-0A4A-BFCF-81AA844DD915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44AC-87B4-5246-86F0-BBC76130A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44AC-87B4-5246-86F0-BBC76130A0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2B85E-49F5-3440-8360-1CED1824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C6528-761D-634C-A7FE-CB2D880E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1758F-D824-3246-AD72-9C674525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73476-98E4-BA47-9465-D93692E1D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B1F92-354B-E641-A10E-B6227C9F3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4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33E2-66E0-0140-A65F-8DA69115D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D6CAE-EED0-3445-A9B3-36CBE4712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10744-DB72-7D47-A086-898A8854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A3F35-07DB-824E-AF90-8597237D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801C7-E821-9644-B53F-14188645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0BFCA7-AE58-DE46-BB7F-5D9AC6B9C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9756B-659C-0A41-A06F-41DA9547D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CF2D4-0CEF-684F-92B6-0A9838DD8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630E7-2FEB-AC47-B307-DD82AD7D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349-29BC-5246-B537-96DE9971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8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AB053-C903-0648-A4D2-92B62B54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073B-66B5-7444-8834-A5F4D5C8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297FB-81E6-1F45-9861-85C232E6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598E4-7884-4C40-AE5C-2697536E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3A2A3-5F52-B648-95A7-BE306D0B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8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DCC2-654E-F147-A813-D539F1AE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8F8E4-FF43-C241-B208-929358788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E728C-55DD-C449-ABFA-455F540D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BAA10-064F-994B-B222-AA85BF59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24F86-2533-604B-9F68-B79A582D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9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9AA7C-96E0-B046-BC1C-9153444D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C46BD-0AF1-EA49-9B0E-8F963DA05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C6D76-3CBC-E34E-818F-68F1A4418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D5F83-7565-D140-9D45-E582EE18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C2310-8FEE-4149-9EEB-9A46CDE2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BAF36-2BC3-AD45-8CAA-F0BDE0A7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7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88ABB-592C-0745-9638-866A5449E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AA4F0-4960-5049-83E8-A2878E788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0780E-90EA-B643-A809-35ACFBE11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70B0FA-62EA-B64D-9697-312DB0F9F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65276-9D83-F343-A3DF-97FC5C163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699ED-28E3-D94F-8B82-8A38FB39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AD684-1378-2A49-A935-05DD7D68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B963D-C3BA-CD42-8F70-79D90948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469C-4601-3F46-B95F-E0B7DA3BE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C4EF3-AC95-E343-B051-5D71B775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47D47-0F97-9345-AA13-17CC36C7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8CF4E-5010-CB43-B6FA-688B16D9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0797E-7DA1-854F-AA0E-63F9123F8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EB411-AABE-3646-B363-73C7A0E5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89B64-5B00-8D4A-8B5A-7CD74C6D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1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700B2-0D90-5B40-BE92-1E73C348A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7044B-07DE-8440-B575-73821BC6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7ABE4-A072-7548-AA89-E30660379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06E4F-75F2-C843-B08C-ECDDFBD7C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70529-00A9-004F-AD3B-6CE1764F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95210-4B24-A041-A7BC-D9CD3C58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55A4-2A67-594B-84A7-20A42D5A0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2FB05-1D8A-874C-9A0C-58C9F9C58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9328E-C714-394C-98E2-5A650CAD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1E409-119D-B34E-9BD6-CAE1C576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71D5F-B824-7E4F-A714-85993C2F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9DDAB-E3AD-684C-A117-FA4312C7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0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E8CC4-130D-DF45-80D9-43CEA125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87CBD-749A-354B-9558-9AC107BD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B956-102B-7249-98BD-BDB74CAC1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3046-3D29-5845-A9E6-67D9C6B40D9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68305-5D91-DD42-A8BB-C89FA229D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D1AFA-0F43-794E-938D-9356CB0FB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911E2-951A-7648-8097-3E82103A6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5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5134F1E-EA89-CD49-9A1B-EA3323FBE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703098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20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1C47465-2FC2-D84F-8164-041174E0F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3787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460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7B14C941-F987-3346-B6E5-17F48F290713}"/>
              </a:ext>
            </a:extLst>
          </p:cNvPr>
          <p:cNvGrpSpPr/>
          <p:nvPr/>
        </p:nvGrpSpPr>
        <p:grpSpPr>
          <a:xfrm>
            <a:off x="1678921" y="564320"/>
            <a:ext cx="8834158" cy="5768628"/>
            <a:chOff x="2395817" y="1012565"/>
            <a:chExt cx="7444066" cy="4921839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D790807F-7BC5-4140-A139-ECF98544C5C3}"/>
                </a:ext>
              </a:extLst>
            </p:cNvPr>
            <p:cNvSpPr/>
            <p:nvPr/>
          </p:nvSpPr>
          <p:spPr>
            <a:xfrm>
              <a:off x="3014645" y="1619251"/>
              <a:ext cx="2914650" cy="1614487"/>
            </a:xfrm>
            <a:prstGeom prst="roundRect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Doubting</a:t>
              </a:r>
              <a:endParaRPr lang="en-US" dirty="0"/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9B5F14D9-45B4-7242-A797-ED8857B2729C}"/>
                </a:ext>
              </a:extLst>
            </p:cNvPr>
            <p:cNvSpPr/>
            <p:nvPr/>
          </p:nvSpPr>
          <p:spPr>
            <a:xfrm>
              <a:off x="6324583" y="1619251"/>
              <a:ext cx="2914650" cy="1614487"/>
            </a:xfrm>
            <a:prstGeom prst="roundRect">
              <a:avLst/>
            </a:prstGeom>
            <a:solidFill>
              <a:srgbClr val="41719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Assured</a:t>
              </a:r>
              <a:endParaRPr lang="en-US" dirty="0"/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2CF1FC84-00FF-5A4D-A3F6-CF24D8C7E4AB}"/>
                </a:ext>
              </a:extLst>
            </p:cNvPr>
            <p:cNvSpPr/>
            <p:nvPr/>
          </p:nvSpPr>
          <p:spPr>
            <a:xfrm>
              <a:off x="3014645" y="3686176"/>
              <a:ext cx="2914650" cy="1614487"/>
            </a:xfrm>
            <a:prstGeom prst="roundRect">
              <a:avLst/>
            </a:prstGeom>
            <a:solidFill>
              <a:srgbClr val="BDD0E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Ignorant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25F04088-D641-5F45-9880-04B5BA9C29E4}"/>
                </a:ext>
              </a:extLst>
            </p:cNvPr>
            <p:cNvSpPr/>
            <p:nvPr/>
          </p:nvSpPr>
          <p:spPr>
            <a:xfrm>
              <a:off x="6324583" y="3686176"/>
              <a:ext cx="2914650" cy="1614487"/>
            </a:xfrm>
            <a:prstGeom prst="roundRect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Convicted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3B8C82-FECC-BC42-BBC2-FF9823C1ADE0}"/>
                </a:ext>
              </a:extLst>
            </p:cNvPr>
            <p:cNvSpPr txBox="1"/>
            <p:nvPr/>
          </p:nvSpPr>
          <p:spPr>
            <a:xfrm rot="16200000">
              <a:off x="2196724" y="2226437"/>
              <a:ext cx="7982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Saved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B31BA71-5F20-B446-B605-849E0E17CF88}"/>
                </a:ext>
              </a:extLst>
            </p:cNvPr>
            <p:cNvSpPr txBox="1"/>
            <p:nvPr/>
          </p:nvSpPr>
          <p:spPr>
            <a:xfrm rot="16200000">
              <a:off x="1974708" y="4293363"/>
              <a:ext cx="12423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Not Saved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D43CE30-26EE-9647-8DAA-DFD700B6C114}"/>
                </a:ext>
              </a:extLst>
            </p:cNvPr>
            <p:cNvSpPr txBox="1"/>
            <p:nvPr/>
          </p:nvSpPr>
          <p:spPr>
            <a:xfrm>
              <a:off x="3772227" y="1012565"/>
              <a:ext cx="13994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Don’t Know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3C5BEC-2439-B341-8CB1-EE871CF18D36}"/>
                </a:ext>
              </a:extLst>
            </p:cNvPr>
            <p:cNvSpPr txBox="1"/>
            <p:nvPr/>
          </p:nvSpPr>
          <p:spPr>
            <a:xfrm>
              <a:off x="7399558" y="1015625"/>
              <a:ext cx="7646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Know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18F8D0E-84C4-7548-BC4E-3043DBE9B50B}"/>
                </a:ext>
              </a:extLst>
            </p:cNvPr>
            <p:cNvSpPr txBox="1"/>
            <p:nvPr/>
          </p:nvSpPr>
          <p:spPr>
            <a:xfrm>
              <a:off x="3515746" y="5534294"/>
              <a:ext cx="19124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75000"/>
                    </a:schemeClr>
                  </a:solidFill>
                </a:rPr>
                <a:t>Satan/Sin/World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8EFD7CD-4038-674C-9B45-19950D76DB0F}"/>
                </a:ext>
              </a:extLst>
            </p:cNvPr>
            <p:cNvSpPr txBox="1"/>
            <p:nvPr/>
          </p:nvSpPr>
          <p:spPr>
            <a:xfrm>
              <a:off x="7151767" y="5534294"/>
              <a:ext cx="12602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75000"/>
                    </a:schemeClr>
                  </a:solidFill>
                </a:rPr>
                <a:t>Holy Spirit</a:t>
              </a: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FAF19D12-BB39-2D4A-9D35-3ED4BA3590A3}"/>
                </a:ext>
              </a:extLst>
            </p:cNvPr>
            <p:cNvSpPr/>
            <p:nvPr/>
          </p:nvSpPr>
          <p:spPr>
            <a:xfrm>
              <a:off x="4243371" y="5172075"/>
              <a:ext cx="457200" cy="257176"/>
            </a:xfrm>
            <a:prstGeom prst="triangle">
              <a:avLst/>
            </a:prstGeom>
            <a:solidFill>
              <a:srgbClr val="BDD0E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1178BF1D-648A-034E-81E4-B71673E0251E}"/>
                </a:ext>
              </a:extLst>
            </p:cNvPr>
            <p:cNvSpPr/>
            <p:nvPr/>
          </p:nvSpPr>
          <p:spPr>
            <a:xfrm>
              <a:off x="7553308" y="5172075"/>
              <a:ext cx="457200" cy="257176"/>
            </a:xfrm>
            <a:prstGeom prst="triangle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F25B213F-13A3-F64C-A140-9BD32A4CBE62}"/>
                </a:ext>
              </a:extLst>
            </p:cNvPr>
            <p:cNvSpPr/>
            <p:nvPr/>
          </p:nvSpPr>
          <p:spPr>
            <a:xfrm rot="10800000">
              <a:off x="7553308" y="1490663"/>
              <a:ext cx="457200" cy="257176"/>
            </a:xfrm>
            <a:prstGeom prst="triangle">
              <a:avLst/>
            </a:prstGeom>
            <a:solidFill>
              <a:srgbClr val="41719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3B165A08-5B4A-7847-BA26-EBC1E339A00A}"/>
                </a:ext>
              </a:extLst>
            </p:cNvPr>
            <p:cNvSpPr/>
            <p:nvPr/>
          </p:nvSpPr>
          <p:spPr>
            <a:xfrm rot="10800000">
              <a:off x="4243370" y="1466195"/>
              <a:ext cx="457200" cy="257176"/>
            </a:xfrm>
            <a:prstGeom prst="triangle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0C754BA-DBEB-CA46-9EB8-AA81AA4581A8}"/>
                </a:ext>
              </a:extLst>
            </p:cNvPr>
            <p:cNvSpPr/>
            <p:nvPr/>
          </p:nvSpPr>
          <p:spPr>
            <a:xfrm rot="5400000">
              <a:off x="2786028" y="2297905"/>
              <a:ext cx="457200" cy="257176"/>
            </a:xfrm>
            <a:prstGeom prst="triangle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9908EB19-746D-7A49-94D7-1B2E868B26B4}"/>
                </a:ext>
              </a:extLst>
            </p:cNvPr>
            <p:cNvSpPr/>
            <p:nvPr/>
          </p:nvSpPr>
          <p:spPr>
            <a:xfrm rot="5400000">
              <a:off x="2786028" y="4364831"/>
              <a:ext cx="457200" cy="257176"/>
            </a:xfrm>
            <a:prstGeom prst="triangle">
              <a:avLst/>
            </a:prstGeom>
            <a:solidFill>
              <a:srgbClr val="BDD0E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AEF4538-289A-5341-839A-394F6F89224D}"/>
                </a:ext>
              </a:extLst>
            </p:cNvPr>
            <p:cNvSpPr txBox="1"/>
            <p:nvPr/>
          </p:nvSpPr>
          <p:spPr>
            <a:xfrm rot="5400000">
              <a:off x="8838936" y="4305059"/>
              <a:ext cx="1601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75000"/>
                    </a:schemeClr>
                  </a:solidFill>
                </a:rPr>
                <a:t>No Testimony</a:t>
              </a: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425C82BD-B0C0-9F49-931B-A06BB3D7A7F5}"/>
                </a:ext>
              </a:extLst>
            </p:cNvPr>
            <p:cNvSpPr/>
            <p:nvPr/>
          </p:nvSpPr>
          <p:spPr>
            <a:xfrm rot="16200000">
              <a:off x="9010633" y="4413099"/>
              <a:ext cx="457200" cy="257176"/>
            </a:xfrm>
            <a:prstGeom prst="triangle">
              <a:avLst/>
            </a:prstGeom>
            <a:solidFill>
              <a:srgbClr val="759FC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E21FF48-1FF1-814E-85ED-ABBB272BD727}"/>
                </a:ext>
              </a:extLst>
            </p:cNvPr>
            <p:cNvSpPr/>
            <p:nvPr/>
          </p:nvSpPr>
          <p:spPr>
            <a:xfrm rot="16200000">
              <a:off x="9010633" y="2300287"/>
              <a:ext cx="457200" cy="257176"/>
            </a:xfrm>
            <a:prstGeom prst="triangle">
              <a:avLst/>
            </a:prstGeom>
            <a:solidFill>
              <a:srgbClr val="41719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F29DAAF-B0A3-674D-8DCD-FFAD83E8CDEA}"/>
                </a:ext>
              </a:extLst>
            </p:cNvPr>
            <p:cNvSpPr txBox="1"/>
            <p:nvPr/>
          </p:nvSpPr>
          <p:spPr>
            <a:xfrm rot="5400000">
              <a:off x="9017670" y="2202054"/>
              <a:ext cx="12443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75000"/>
                    </a:schemeClr>
                  </a:solidFill>
                </a:rPr>
                <a:t>Testimony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259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84</Words>
  <Application>Microsoft Macintosh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Baxter</dc:creator>
  <cp:lastModifiedBy>Joe Baxter</cp:lastModifiedBy>
  <cp:revision>11</cp:revision>
  <dcterms:created xsi:type="dcterms:W3CDTF">2021-09-26T17:02:19Z</dcterms:created>
  <dcterms:modified xsi:type="dcterms:W3CDTF">2021-10-18T14:08:29Z</dcterms:modified>
</cp:coreProperties>
</file>